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06" r:id="rId5"/>
    <p:sldMasterId id="2147483715" r:id="rId6"/>
    <p:sldMasterId id="2147483724" r:id="rId7"/>
    <p:sldMasterId id="2147483733" r:id="rId8"/>
  </p:sldMasterIdLst>
  <p:notesMasterIdLst>
    <p:notesMasterId r:id="rId15"/>
  </p:notesMasterIdLst>
  <p:sldIdLst>
    <p:sldId id="260" r:id="rId9"/>
    <p:sldId id="264" r:id="rId10"/>
    <p:sldId id="263" r:id="rId11"/>
    <p:sldId id="268" r:id="rId12"/>
    <p:sldId id="269" r:id="rId13"/>
    <p:sldId id="261" r:id="rId14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154D99-94AC-E24A-AE34-1F9598166DDF}">
          <p14:sldIdLst>
            <p14:sldId id="260"/>
            <p14:sldId id="264"/>
            <p14:sldId id="263"/>
            <p14:sldId id="268"/>
            <p14:sldId id="269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mström Sirpa" initials="HS" lastIdx="1" clrIdx="0"/>
  <p:cmAuthor id="2" name="Petri Lempinen" initials="PL" lastIdx="11" clrIdx="1">
    <p:extLst>
      <p:ext uri="{19B8F6BF-5375-455C-9EA6-DF929625EA0E}">
        <p15:presenceInfo xmlns:p15="http://schemas.microsoft.com/office/powerpoint/2012/main" userId="S-1-12-1-2491266556-1285476533-3064544951-658772276" providerId="AD"/>
      </p:ext>
    </p:extLst>
  </p:cmAuthor>
  <p:cmAuthor id="3" name="Samuli Maxenius" initials="SM" lastIdx="1" clrIdx="2">
    <p:extLst>
      <p:ext uri="{19B8F6BF-5375-455C-9EA6-DF929625EA0E}">
        <p15:presenceInfo xmlns:p15="http://schemas.microsoft.com/office/powerpoint/2012/main" userId="S::samuli.maxenius@arene.fi::4087c867-c58a-447e-99f5-b94e6f2d6c4f" providerId="AD"/>
      </p:ext>
    </p:extLst>
  </p:cmAuthor>
  <p:cmAuthor id="4" name="Vieras" initials="Vi" lastIdx="2" clrIdx="3">
    <p:extLst>
      <p:ext uri="{19B8F6BF-5375-455C-9EA6-DF929625EA0E}">
        <p15:presenceInfo xmlns:p15="http://schemas.microsoft.com/office/powerpoint/2012/main" userId="S::urn:spo:anon#aab1a75c5ad5d6cdbc683784f95e39ea5b0f21b10ab4adcdcc1769c6706b5d25::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ACC4"/>
    <a:srgbClr val="0093C9"/>
    <a:srgbClr val="E2E300"/>
    <a:srgbClr val="D6456A"/>
    <a:srgbClr val="A040F2"/>
    <a:srgbClr val="8BEC3A"/>
    <a:srgbClr val="FF9467"/>
    <a:srgbClr val="0080C2"/>
    <a:srgbClr val="EE58CE"/>
    <a:srgbClr val="E59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B09F1-F401-47AB-8A42-4BD543F1E7EE}" v="3" dt="2023-09-26T06:41:29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Normaali tyyli 1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Normaali tyyli 1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Normaali tyyli 3 - Korostu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Normaali tyyli 3 - 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Normaali tyyli 4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Tumma tyyli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umma tyyli 1 - Korostu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a Mielityinen" userId="4e1fd818-5128-45c3-a41f-80262cc0afe4" providerId="ADAL" clId="{1ACB09F1-F401-47AB-8A42-4BD543F1E7EE}"/>
    <pc:docChg chg="custSel addSld delSld modSld sldOrd modSection">
      <pc:chgData name="Ida Mielityinen" userId="4e1fd818-5128-45c3-a41f-80262cc0afe4" providerId="ADAL" clId="{1ACB09F1-F401-47AB-8A42-4BD543F1E7EE}" dt="2023-09-26T06:39:29.982" v="972" actId="20577"/>
      <pc:docMkLst>
        <pc:docMk/>
      </pc:docMkLst>
      <pc:sldChg chg="modSp mod">
        <pc:chgData name="Ida Mielityinen" userId="4e1fd818-5128-45c3-a41f-80262cc0afe4" providerId="ADAL" clId="{1ACB09F1-F401-47AB-8A42-4BD543F1E7EE}" dt="2023-09-26T06:27:18.526" v="64" actId="20577"/>
        <pc:sldMkLst>
          <pc:docMk/>
          <pc:sldMk cId="3920832478" sldId="260"/>
        </pc:sldMkLst>
        <pc:spChg chg="mod">
          <ac:chgData name="Ida Mielityinen" userId="4e1fd818-5128-45c3-a41f-80262cc0afe4" providerId="ADAL" clId="{1ACB09F1-F401-47AB-8A42-4BD543F1E7EE}" dt="2023-09-26T06:27:05.302" v="13" actId="20577"/>
          <ac:spMkLst>
            <pc:docMk/>
            <pc:sldMk cId="3920832478" sldId="260"/>
            <ac:spMk id="2" creationId="{989540F1-D867-4BF4-865F-DC63C67C4170}"/>
          </ac:spMkLst>
        </pc:spChg>
        <pc:spChg chg="mod">
          <ac:chgData name="Ida Mielityinen" userId="4e1fd818-5128-45c3-a41f-80262cc0afe4" providerId="ADAL" clId="{1ACB09F1-F401-47AB-8A42-4BD543F1E7EE}" dt="2023-09-26T06:27:18.526" v="64" actId="20577"/>
          <ac:spMkLst>
            <pc:docMk/>
            <pc:sldMk cId="3920832478" sldId="260"/>
            <ac:spMk id="22" creationId="{E4B49E51-06B6-6046-BE28-1684ECB9FDBF}"/>
          </ac:spMkLst>
        </pc:spChg>
      </pc:sldChg>
      <pc:sldChg chg="modSp mod">
        <pc:chgData name="Ida Mielityinen" userId="4e1fd818-5128-45c3-a41f-80262cc0afe4" providerId="ADAL" clId="{1ACB09F1-F401-47AB-8A42-4BD543F1E7EE}" dt="2023-09-26T06:38:51.968" v="929" actId="20577"/>
        <pc:sldMkLst>
          <pc:docMk/>
          <pc:sldMk cId="632197835" sldId="263"/>
        </pc:sldMkLst>
        <pc:spChg chg="mod">
          <ac:chgData name="Ida Mielityinen" userId="4e1fd818-5128-45c3-a41f-80262cc0afe4" providerId="ADAL" clId="{1ACB09F1-F401-47AB-8A42-4BD543F1E7EE}" dt="2023-09-26T06:38:51.968" v="929" actId="20577"/>
          <ac:spMkLst>
            <pc:docMk/>
            <pc:sldMk cId="632197835" sldId="263"/>
            <ac:spMk id="2" creationId="{97A2871B-0D9D-F0C6-3B94-D1172BFB95F6}"/>
          </ac:spMkLst>
        </pc:spChg>
        <pc:spChg chg="mod">
          <ac:chgData name="Ida Mielityinen" userId="4e1fd818-5128-45c3-a41f-80262cc0afe4" providerId="ADAL" clId="{1ACB09F1-F401-47AB-8A42-4BD543F1E7EE}" dt="2023-09-26T06:31:46.950" v="515" actId="20577"/>
          <ac:spMkLst>
            <pc:docMk/>
            <pc:sldMk cId="632197835" sldId="263"/>
            <ac:spMk id="3" creationId="{BAE42C9E-F937-7C92-094D-BB1D80F931AA}"/>
          </ac:spMkLst>
        </pc:spChg>
      </pc:sldChg>
      <pc:sldChg chg="modSp new mod ord">
        <pc:chgData name="Ida Mielityinen" userId="4e1fd818-5128-45c3-a41f-80262cc0afe4" providerId="ADAL" clId="{1ACB09F1-F401-47AB-8A42-4BD543F1E7EE}" dt="2023-09-26T06:37:03.611" v="900" actId="20577"/>
        <pc:sldMkLst>
          <pc:docMk/>
          <pc:sldMk cId="3498259307" sldId="264"/>
        </pc:sldMkLst>
        <pc:spChg chg="mod">
          <ac:chgData name="Ida Mielityinen" userId="4e1fd818-5128-45c3-a41f-80262cc0afe4" providerId="ADAL" clId="{1ACB09F1-F401-47AB-8A42-4BD543F1E7EE}" dt="2023-09-26T06:28:38.768" v="127" actId="20577"/>
          <ac:spMkLst>
            <pc:docMk/>
            <pc:sldMk cId="3498259307" sldId="264"/>
            <ac:spMk id="2" creationId="{3A9D7F8C-D6F5-F897-A3A3-F8F3F5279483}"/>
          </ac:spMkLst>
        </pc:spChg>
        <pc:spChg chg="mod">
          <ac:chgData name="Ida Mielityinen" userId="4e1fd818-5128-45c3-a41f-80262cc0afe4" providerId="ADAL" clId="{1ACB09F1-F401-47AB-8A42-4BD543F1E7EE}" dt="2023-09-26T06:37:03.611" v="900" actId="20577"/>
          <ac:spMkLst>
            <pc:docMk/>
            <pc:sldMk cId="3498259307" sldId="264"/>
            <ac:spMk id="3" creationId="{09F22CE7-7D77-DBFB-E8F5-395535AFA3E7}"/>
          </ac:spMkLst>
        </pc:spChg>
      </pc:sldChg>
      <pc:sldChg chg="modSp mod">
        <pc:chgData name="Ida Mielityinen" userId="4e1fd818-5128-45c3-a41f-80262cc0afe4" providerId="ADAL" clId="{1ACB09F1-F401-47AB-8A42-4BD543F1E7EE}" dt="2023-09-26T06:39:29.982" v="972" actId="20577"/>
        <pc:sldMkLst>
          <pc:docMk/>
          <pc:sldMk cId="57510838" sldId="268"/>
        </pc:sldMkLst>
        <pc:spChg chg="mod">
          <ac:chgData name="Ida Mielityinen" userId="4e1fd818-5128-45c3-a41f-80262cc0afe4" providerId="ADAL" clId="{1ACB09F1-F401-47AB-8A42-4BD543F1E7EE}" dt="2023-09-26T06:39:19.335" v="964" actId="20577"/>
          <ac:spMkLst>
            <pc:docMk/>
            <pc:sldMk cId="57510838" sldId="268"/>
            <ac:spMk id="2" creationId="{5109A3D7-087C-EB8D-33E8-CCAC1EC494C7}"/>
          </ac:spMkLst>
        </pc:spChg>
        <pc:spChg chg="mod">
          <ac:chgData name="Ida Mielityinen" userId="4e1fd818-5128-45c3-a41f-80262cc0afe4" providerId="ADAL" clId="{1ACB09F1-F401-47AB-8A42-4BD543F1E7EE}" dt="2023-09-26T06:39:29.982" v="972" actId="20577"/>
          <ac:spMkLst>
            <pc:docMk/>
            <pc:sldMk cId="57510838" sldId="268"/>
            <ac:spMk id="3" creationId="{0D7626EF-0E80-B741-910D-B1C11040FEAC}"/>
          </ac:spMkLst>
        </pc:spChg>
      </pc:sldChg>
      <pc:sldChg chg="del">
        <pc:chgData name="Ida Mielityinen" userId="4e1fd818-5128-45c3-a41f-80262cc0afe4" providerId="ADAL" clId="{1ACB09F1-F401-47AB-8A42-4BD543F1E7EE}" dt="2023-09-26T06:27:47.579" v="112" actId="47"/>
        <pc:sldMkLst>
          <pc:docMk/>
          <pc:sldMk cId="3083340776" sldId="344"/>
        </pc:sldMkLst>
      </pc:sldChg>
      <pc:sldChg chg="del">
        <pc:chgData name="Ida Mielityinen" userId="4e1fd818-5128-45c3-a41f-80262cc0afe4" providerId="ADAL" clId="{1ACB09F1-F401-47AB-8A42-4BD543F1E7EE}" dt="2023-09-26T06:27:51.786" v="113" actId="47"/>
        <pc:sldMkLst>
          <pc:docMk/>
          <pc:sldMk cId="1153971125" sldId="394"/>
        </pc:sldMkLst>
      </pc:sldChg>
      <pc:sldChg chg="del">
        <pc:chgData name="Ida Mielityinen" userId="4e1fd818-5128-45c3-a41f-80262cc0afe4" providerId="ADAL" clId="{1ACB09F1-F401-47AB-8A42-4BD543F1E7EE}" dt="2023-09-26T06:27:45.458" v="107" actId="47"/>
        <pc:sldMkLst>
          <pc:docMk/>
          <pc:sldMk cId="122019369" sldId="398"/>
        </pc:sldMkLst>
      </pc:sldChg>
      <pc:sldChg chg="del">
        <pc:chgData name="Ida Mielityinen" userId="4e1fd818-5128-45c3-a41f-80262cc0afe4" providerId="ADAL" clId="{1ACB09F1-F401-47AB-8A42-4BD543F1E7EE}" dt="2023-09-26T06:27:46.999" v="111" actId="47"/>
        <pc:sldMkLst>
          <pc:docMk/>
          <pc:sldMk cId="2290303534" sldId="405"/>
        </pc:sldMkLst>
      </pc:sldChg>
      <pc:sldChg chg="del">
        <pc:chgData name="Ida Mielityinen" userId="4e1fd818-5128-45c3-a41f-80262cc0afe4" providerId="ADAL" clId="{1ACB09F1-F401-47AB-8A42-4BD543F1E7EE}" dt="2023-09-26T06:27:45.165" v="106" actId="47"/>
        <pc:sldMkLst>
          <pc:docMk/>
          <pc:sldMk cId="1823903442" sldId="406"/>
        </pc:sldMkLst>
      </pc:sldChg>
      <pc:sldChg chg="del">
        <pc:chgData name="Ida Mielityinen" userId="4e1fd818-5128-45c3-a41f-80262cc0afe4" providerId="ADAL" clId="{1ACB09F1-F401-47AB-8A42-4BD543F1E7EE}" dt="2023-09-26T06:27:42.663" v="100" actId="47"/>
        <pc:sldMkLst>
          <pc:docMk/>
          <pc:sldMk cId="1582674878" sldId="411"/>
        </pc:sldMkLst>
      </pc:sldChg>
      <pc:sldChg chg="del">
        <pc:chgData name="Ida Mielityinen" userId="4e1fd818-5128-45c3-a41f-80262cc0afe4" providerId="ADAL" clId="{1ACB09F1-F401-47AB-8A42-4BD543F1E7EE}" dt="2023-09-26T06:27:43.246" v="101" actId="47"/>
        <pc:sldMkLst>
          <pc:docMk/>
          <pc:sldMk cId="3110278071" sldId="413"/>
        </pc:sldMkLst>
      </pc:sldChg>
      <pc:sldChg chg="del">
        <pc:chgData name="Ida Mielityinen" userId="4e1fd818-5128-45c3-a41f-80262cc0afe4" providerId="ADAL" clId="{1ACB09F1-F401-47AB-8A42-4BD543F1E7EE}" dt="2023-09-26T06:27:44.878" v="105" actId="47"/>
        <pc:sldMkLst>
          <pc:docMk/>
          <pc:sldMk cId="1215597361" sldId="414"/>
        </pc:sldMkLst>
      </pc:sldChg>
      <pc:sldChg chg="del">
        <pc:chgData name="Ida Mielityinen" userId="4e1fd818-5128-45c3-a41f-80262cc0afe4" providerId="ADAL" clId="{1ACB09F1-F401-47AB-8A42-4BD543F1E7EE}" dt="2023-09-26T06:27:43.694" v="102" actId="47"/>
        <pc:sldMkLst>
          <pc:docMk/>
          <pc:sldMk cId="3187120278" sldId="415"/>
        </pc:sldMkLst>
      </pc:sldChg>
      <pc:sldChg chg="del">
        <pc:chgData name="Ida Mielityinen" userId="4e1fd818-5128-45c3-a41f-80262cc0afe4" providerId="ADAL" clId="{1ACB09F1-F401-47AB-8A42-4BD543F1E7EE}" dt="2023-09-26T06:27:41.360" v="99" actId="47"/>
        <pc:sldMkLst>
          <pc:docMk/>
          <pc:sldMk cId="296951129" sldId="416"/>
        </pc:sldMkLst>
      </pc:sldChg>
      <pc:sldChg chg="del">
        <pc:chgData name="Ida Mielityinen" userId="4e1fd818-5128-45c3-a41f-80262cc0afe4" providerId="ADAL" clId="{1ACB09F1-F401-47AB-8A42-4BD543F1E7EE}" dt="2023-09-26T06:27:44.524" v="104" actId="47"/>
        <pc:sldMkLst>
          <pc:docMk/>
          <pc:sldMk cId="3138894860" sldId="417"/>
        </pc:sldMkLst>
      </pc:sldChg>
      <pc:sldChg chg="del">
        <pc:chgData name="Ida Mielityinen" userId="4e1fd818-5128-45c3-a41f-80262cc0afe4" providerId="ADAL" clId="{1ACB09F1-F401-47AB-8A42-4BD543F1E7EE}" dt="2023-09-26T06:27:44.055" v="103" actId="47"/>
        <pc:sldMkLst>
          <pc:docMk/>
          <pc:sldMk cId="3224313360" sldId="479"/>
        </pc:sldMkLst>
      </pc:sldChg>
      <pc:sldChg chg="del">
        <pc:chgData name="Ida Mielityinen" userId="4e1fd818-5128-45c3-a41f-80262cc0afe4" providerId="ADAL" clId="{1ACB09F1-F401-47AB-8A42-4BD543F1E7EE}" dt="2023-09-26T06:27:46.153" v="108" actId="47"/>
        <pc:sldMkLst>
          <pc:docMk/>
          <pc:sldMk cId="633069756" sldId="480"/>
        </pc:sldMkLst>
      </pc:sldChg>
      <pc:sldChg chg="del">
        <pc:chgData name="Ida Mielityinen" userId="4e1fd818-5128-45c3-a41f-80262cc0afe4" providerId="ADAL" clId="{1ACB09F1-F401-47AB-8A42-4BD543F1E7EE}" dt="2023-09-26T06:27:46.439" v="109" actId="47"/>
        <pc:sldMkLst>
          <pc:docMk/>
          <pc:sldMk cId="879539313" sldId="481"/>
        </pc:sldMkLst>
      </pc:sldChg>
      <pc:sldChg chg="del">
        <pc:chgData name="Ida Mielityinen" userId="4e1fd818-5128-45c3-a41f-80262cc0afe4" providerId="ADAL" clId="{1ACB09F1-F401-47AB-8A42-4BD543F1E7EE}" dt="2023-09-26T06:27:46.708" v="110" actId="47"/>
        <pc:sldMkLst>
          <pc:docMk/>
          <pc:sldMk cId="3766921212" sldId="482"/>
        </pc:sldMkLst>
      </pc:sldChg>
      <pc:sldChg chg="del">
        <pc:chgData name="Ida Mielityinen" userId="4e1fd818-5128-45c3-a41f-80262cc0afe4" providerId="ADAL" clId="{1ACB09F1-F401-47AB-8A42-4BD543F1E7EE}" dt="2023-09-26T06:27:40.270" v="98" actId="47"/>
        <pc:sldMkLst>
          <pc:docMk/>
          <pc:sldMk cId="751660317" sldId="4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8F137-CA05-43E5-9831-BB7DF053160C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025BB-D971-46F9-AC91-EE3C61D61E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654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309" y="1124680"/>
            <a:ext cx="10369366" cy="3024420"/>
          </a:xfrm>
        </p:spPr>
        <p:txBody>
          <a:bodyPr anchor="t" anchorCtr="0"/>
          <a:lstStyle>
            <a:lvl1pPr algn="l"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310" y="4293119"/>
            <a:ext cx="10369366" cy="1080151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F8A7002-8DE6-4B5B-B5E5-EC310ABC751B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1124706" y="5641976"/>
            <a:ext cx="1802854" cy="504000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791637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Ye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4" y="908050"/>
            <a:ext cx="10801352" cy="5041900"/>
          </a:xfrm>
        </p:spPr>
        <p:txBody>
          <a:bodyPr anchor="ctr" anchorCtr="0"/>
          <a:lstStyle>
            <a:lvl1pPr algn="ctr">
              <a:defRPr sz="8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F937B3-52E2-4AE1-897C-F462A08BB4C4}" type="datetime1">
              <a:rPr lang="fi-FI" smtClean="0"/>
              <a:pPr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4445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4" y="2456880"/>
            <a:ext cx="10801352" cy="1944240"/>
          </a:xfrm>
        </p:spPr>
        <p:txBody>
          <a:bodyPr anchor="ctr" anchorCtr="0"/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37B3-52E2-4AE1-897C-F462A08BB4C4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922548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gan Ye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4" y="2456880"/>
            <a:ext cx="10801352" cy="1944240"/>
          </a:xfrm>
        </p:spPr>
        <p:txBody>
          <a:bodyPr anchor="ctr" anchorCtr="0"/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37B3-52E2-4AE1-897C-F462A08BB4C4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74123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628775"/>
            <a:ext cx="5256655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20" y="1628775"/>
            <a:ext cx="5256655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3FA-213D-49EE-9172-DD8ECE6DB059}" type="datetime1">
              <a:rPr lang="fi-FI" smtClean="0"/>
              <a:t>26.9.2023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1244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4" y="1628775"/>
            <a:ext cx="3384396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12280" y="1628775"/>
            <a:ext cx="3384395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0049-F715-4853-A881-2016C893D58A}" type="datetime1">
              <a:rPr lang="fi-FI" smtClean="0"/>
              <a:t>26.9.2023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367760" y="1628775"/>
            <a:ext cx="3456480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297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4" y="1628775"/>
            <a:ext cx="5256656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324" y="2420861"/>
            <a:ext cx="5256655" cy="352909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020" y="1628775"/>
            <a:ext cx="5256655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0020" y="2420861"/>
            <a:ext cx="5256655" cy="352909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4510-ED87-4231-B156-9FD1EF1DAD97}" type="datetime1">
              <a:rPr lang="fi-FI" smtClean="0"/>
              <a:t>26.9.2023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48622660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770" y="1628775"/>
            <a:ext cx="7056904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B71-B174-4EAD-B6FB-E6909E19348C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95325" y="1628776"/>
            <a:ext cx="3384395" cy="4321174"/>
          </a:xfrm>
          <a:solidFill>
            <a:schemeClr val="accent3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64053136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5015850" cy="6858000"/>
          </a:xfrm>
          <a:solidFill>
            <a:schemeClr val="accent3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899" y="549275"/>
            <a:ext cx="6120775" cy="93545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899" y="1989137"/>
            <a:ext cx="6120775" cy="39608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ECBA-BCC2-4228-9A72-F6E48DCA9EF0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528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422A-00CB-41E6-975D-64DD349F27C0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95325" y="1628776"/>
            <a:ext cx="10801350" cy="4321174"/>
          </a:xfrm>
          <a:solidFill>
            <a:schemeClr val="accent3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8750024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Ye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770" y="1628775"/>
            <a:ext cx="7056904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1B71-B174-4EAD-B6FB-E6909E19348C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95325" y="1628776"/>
            <a:ext cx="3384395" cy="4321174"/>
          </a:xfrm>
          <a:solidFill>
            <a:schemeClr val="accent3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199595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7176150" y="4581160"/>
            <a:ext cx="2232310" cy="2276840"/>
          </a:xfrm>
          <a:custGeom>
            <a:avLst/>
            <a:gdLst/>
            <a:ahLst/>
            <a:cxnLst/>
            <a:rect l="l" t="t" r="r" b="b"/>
            <a:pathLst>
              <a:path w="2232310" h="2276840">
                <a:moveTo>
                  <a:pt x="1116155" y="0"/>
                </a:moveTo>
                <a:cubicBezTo>
                  <a:pt x="1732590" y="0"/>
                  <a:pt x="2232310" y="499720"/>
                  <a:pt x="2232310" y="1116155"/>
                </a:cubicBezTo>
                <a:lnTo>
                  <a:pt x="2232310" y="2276840"/>
                </a:lnTo>
                <a:lnTo>
                  <a:pt x="0" y="2276840"/>
                </a:lnTo>
                <a:lnTo>
                  <a:pt x="0" y="1116155"/>
                </a:lnTo>
                <a:cubicBezTo>
                  <a:pt x="0" y="499720"/>
                  <a:pt x="499720" y="0"/>
                  <a:pt x="11161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ounded Rectangle 9"/>
          <p:cNvSpPr/>
          <p:nvPr userDrawn="1"/>
        </p:nvSpPr>
        <p:spPr>
          <a:xfrm>
            <a:off x="9408460" y="5373270"/>
            <a:ext cx="2232310" cy="1484730"/>
          </a:xfrm>
          <a:custGeom>
            <a:avLst/>
            <a:gdLst/>
            <a:ahLst/>
            <a:cxnLst/>
            <a:rect l="l" t="t" r="r" b="b"/>
            <a:pathLst>
              <a:path w="2232310" h="1484730">
                <a:moveTo>
                  <a:pt x="1116155" y="0"/>
                </a:moveTo>
                <a:cubicBezTo>
                  <a:pt x="1732590" y="0"/>
                  <a:pt x="2232310" y="499720"/>
                  <a:pt x="2232310" y="1116155"/>
                </a:cubicBezTo>
                <a:lnTo>
                  <a:pt x="2232310" y="1484730"/>
                </a:lnTo>
                <a:lnTo>
                  <a:pt x="0" y="1484730"/>
                </a:lnTo>
                <a:lnTo>
                  <a:pt x="0" y="1116155"/>
                </a:lnTo>
                <a:cubicBezTo>
                  <a:pt x="0" y="499720"/>
                  <a:pt x="499720" y="0"/>
                  <a:pt x="11161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ounded Rectangle 10"/>
          <p:cNvSpPr/>
          <p:nvPr userDrawn="1"/>
        </p:nvSpPr>
        <p:spPr>
          <a:xfrm>
            <a:off x="0" y="4781416"/>
            <a:ext cx="479220" cy="2076585"/>
          </a:xfrm>
          <a:custGeom>
            <a:avLst/>
            <a:gdLst/>
            <a:ahLst/>
            <a:cxnLst/>
            <a:rect l="l" t="t" r="r" b="b"/>
            <a:pathLst>
              <a:path w="479220" h="2076585">
                <a:moveTo>
                  <a:pt x="0" y="0"/>
                </a:moveTo>
                <a:cubicBezTo>
                  <a:pt x="289814" y="201122"/>
                  <a:pt x="479220" y="536392"/>
                  <a:pt x="479220" y="915900"/>
                </a:cubicBezTo>
                <a:lnTo>
                  <a:pt x="479220" y="2076585"/>
                </a:lnTo>
                <a:lnTo>
                  <a:pt x="0" y="207658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ounded Rectangle 11"/>
          <p:cNvSpPr/>
          <p:nvPr userDrawn="1"/>
        </p:nvSpPr>
        <p:spPr>
          <a:xfrm>
            <a:off x="2795245" y="6165380"/>
            <a:ext cx="2064880" cy="692620"/>
          </a:xfrm>
          <a:custGeom>
            <a:avLst/>
            <a:gdLst/>
            <a:ahLst/>
            <a:cxnLst/>
            <a:rect l="l" t="t" r="r" b="b"/>
            <a:pathLst>
              <a:path w="2064880" h="692620">
                <a:moveTo>
                  <a:pt x="1032440" y="0"/>
                </a:moveTo>
                <a:cubicBezTo>
                  <a:pt x="1498883" y="0"/>
                  <a:pt x="1898499" y="286120"/>
                  <a:pt x="2064880" y="692620"/>
                </a:cubicBezTo>
                <a:lnTo>
                  <a:pt x="0" y="692620"/>
                </a:lnTo>
                <a:cubicBezTo>
                  <a:pt x="166382" y="286120"/>
                  <a:pt x="565998" y="0"/>
                  <a:pt x="103244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ounded Rectangle 12"/>
          <p:cNvSpPr/>
          <p:nvPr userDrawn="1"/>
        </p:nvSpPr>
        <p:spPr>
          <a:xfrm>
            <a:off x="11640770" y="2323710"/>
            <a:ext cx="551230" cy="4534290"/>
          </a:xfrm>
          <a:custGeom>
            <a:avLst/>
            <a:gdLst/>
            <a:ahLst/>
            <a:cxnLst/>
            <a:rect l="l" t="t" r="r" b="b"/>
            <a:pathLst>
              <a:path w="551230" h="4534290">
                <a:moveTo>
                  <a:pt x="551230" y="0"/>
                </a:moveTo>
                <a:lnTo>
                  <a:pt x="551230" y="4534290"/>
                </a:lnTo>
                <a:lnTo>
                  <a:pt x="0" y="4534290"/>
                </a:lnTo>
                <a:lnTo>
                  <a:pt x="0" y="961454"/>
                </a:lnTo>
                <a:cubicBezTo>
                  <a:pt x="0" y="551404"/>
                  <a:pt x="221119" y="192998"/>
                  <a:pt x="5512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309" y="1124680"/>
            <a:ext cx="10369366" cy="3024420"/>
          </a:xfrm>
        </p:spPr>
        <p:txBody>
          <a:bodyPr anchor="t" anchorCtr="0"/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F8A7002-8DE6-4B5B-B5E5-EC310ABC751B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1124706" y="5641976"/>
            <a:ext cx="1802854" cy="504000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1127310" y="4293119"/>
            <a:ext cx="10369366" cy="1080151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9691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Picture 1/2 Ye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5015850" cy="6858000"/>
          </a:xfrm>
          <a:solidFill>
            <a:schemeClr val="accent3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899" y="549275"/>
            <a:ext cx="6120775" cy="9354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899" y="1989137"/>
            <a:ext cx="6120775" cy="39608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ECBA-BCC2-4228-9A72-F6E48DCA9EF0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95224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Picture Ye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422A-00CB-41E6-975D-64DD349F27C0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95325" y="1628776"/>
            <a:ext cx="10801350" cy="4321174"/>
          </a:xfrm>
          <a:solidFill>
            <a:schemeClr val="accent3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113673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58000"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11496675" y="6858000"/>
                </a:lnTo>
                <a:cubicBezTo>
                  <a:pt x="11496675" y="6420386"/>
                  <a:pt x="11141919" y="6065630"/>
                  <a:pt x="10704305" y="6065630"/>
                </a:cubicBezTo>
                <a:cubicBezTo>
                  <a:pt x="10266691" y="6065630"/>
                  <a:pt x="9911935" y="6420386"/>
                  <a:pt x="9911935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4DEAB85-4381-404F-9F4E-24A1FF9DFF12}" type="datetime1">
              <a:rPr lang="fi-FI" smtClean="0"/>
              <a:pPr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690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58000">
                <a:moveTo>
                  <a:pt x="2063440" y="836640"/>
                </a:moveTo>
                <a:cubicBezTo>
                  <a:pt x="1864590" y="836640"/>
                  <a:pt x="1703390" y="997840"/>
                  <a:pt x="1703390" y="1196690"/>
                </a:cubicBezTo>
                <a:cubicBezTo>
                  <a:pt x="1703390" y="1395540"/>
                  <a:pt x="1864590" y="1556740"/>
                  <a:pt x="2063440" y="1556740"/>
                </a:cubicBezTo>
                <a:cubicBezTo>
                  <a:pt x="2097578" y="1556740"/>
                  <a:pt x="2130606" y="1551989"/>
                  <a:pt x="2161450" y="1541526"/>
                </a:cubicBezTo>
                <a:cubicBezTo>
                  <a:pt x="2147062" y="1660777"/>
                  <a:pt x="2092393" y="1772717"/>
                  <a:pt x="2005580" y="1859530"/>
                </a:cubicBezTo>
                <a:lnTo>
                  <a:pt x="2070132" y="1924082"/>
                </a:lnTo>
                <a:cubicBezTo>
                  <a:pt x="2184546" y="1809668"/>
                  <a:pt x="2250991" y="1657757"/>
                  <a:pt x="2258078" y="1498869"/>
                </a:cubicBezTo>
                <a:cubicBezTo>
                  <a:pt x="2357744" y="1435319"/>
                  <a:pt x="2423490" y="1323682"/>
                  <a:pt x="2423490" y="1196690"/>
                </a:cubicBezTo>
                <a:cubicBezTo>
                  <a:pt x="2423490" y="997840"/>
                  <a:pt x="2262290" y="836640"/>
                  <a:pt x="2063440" y="836640"/>
                </a:cubicBezTo>
                <a:close/>
                <a:moveTo>
                  <a:pt x="2855475" y="836639"/>
                </a:moveTo>
                <a:cubicBezTo>
                  <a:pt x="2656625" y="836639"/>
                  <a:pt x="2495425" y="997839"/>
                  <a:pt x="2495425" y="1196689"/>
                </a:cubicBezTo>
                <a:cubicBezTo>
                  <a:pt x="2495425" y="1395539"/>
                  <a:pt x="2656625" y="1556739"/>
                  <a:pt x="2855475" y="1556739"/>
                </a:cubicBezTo>
                <a:cubicBezTo>
                  <a:pt x="2889613" y="1556739"/>
                  <a:pt x="2922641" y="1551988"/>
                  <a:pt x="2953485" y="1541525"/>
                </a:cubicBezTo>
                <a:cubicBezTo>
                  <a:pt x="2939097" y="1660776"/>
                  <a:pt x="2884428" y="1772716"/>
                  <a:pt x="2797615" y="1859529"/>
                </a:cubicBezTo>
                <a:lnTo>
                  <a:pt x="2862167" y="1924081"/>
                </a:lnTo>
                <a:cubicBezTo>
                  <a:pt x="2976581" y="1809667"/>
                  <a:pt x="3043026" y="1657756"/>
                  <a:pt x="3050113" y="1498868"/>
                </a:cubicBezTo>
                <a:cubicBezTo>
                  <a:pt x="3149779" y="1435318"/>
                  <a:pt x="3215525" y="1323681"/>
                  <a:pt x="3215525" y="1196689"/>
                </a:cubicBezTo>
                <a:cubicBezTo>
                  <a:pt x="3215525" y="997839"/>
                  <a:pt x="3054325" y="836639"/>
                  <a:pt x="2855475" y="83663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11496675" y="6858000"/>
                </a:lnTo>
                <a:cubicBezTo>
                  <a:pt x="11496675" y="6420386"/>
                  <a:pt x="11141919" y="6065630"/>
                  <a:pt x="10704305" y="6065630"/>
                </a:cubicBezTo>
                <a:cubicBezTo>
                  <a:pt x="10266691" y="6065630"/>
                  <a:pt x="9911935" y="6420386"/>
                  <a:pt x="9911935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</p:spPr>
        <p:txBody>
          <a:bodyPr/>
          <a:lstStyle>
            <a:lvl1pPr>
              <a:defRPr sz="14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4DEAB85-4381-404F-9F4E-24A1FF9DFF12}" type="datetime1">
              <a:rPr lang="fi-FI" smtClean="0"/>
              <a:pPr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77576" y="2132820"/>
            <a:ext cx="3546163" cy="295194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  <a:lvl2pPr marL="0" indent="0" algn="ctr">
              <a:buFontTx/>
              <a:buNone/>
              <a:defRPr sz="1600">
                <a:solidFill>
                  <a:schemeClr val="accent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401715193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1628775"/>
            <a:ext cx="10801350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326" y="2420861"/>
            <a:ext cx="10801350" cy="352909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6348-7B69-439A-B88A-2D582BB9100A}" type="datetime1">
              <a:rPr lang="fi-FI" smtClean="0"/>
              <a:t>26.9.2023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2544316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1628775"/>
            <a:ext cx="10801350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02-FBC2-43C2-A56F-90542D74F136}" type="datetime1">
              <a:rPr lang="fi-FI" smtClean="0"/>
              <a:t>26.9.2023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95325" y="5229250"/>
            <a:ext cx="10801350" cy="712528"/>
          </a:xfrm>
        </p:spPr>
        <p:txBody>
          <a:bodyPr/>
          <a:lstStyle>
            <a:lvl1pPr>
              <a:spcBef>
                <a:spcPts val="200"/>
              </a:spcBef>
              <a:defRPr sz="1400"/>
            </a:lvl1pPr>
            <a:lvl2pPr marL="182563" indent="-182563">
              <a:spcBef>
                <a:spcPts val="200"/>
              </a:spcBef>
              <a:defRPr sz="1400"/>
            </a:lvl2pPr>
            <a:lvl3pPr marL="357188" indent="-174625">
              <a:spcBef>
                <a:spcPts val="200"/>
              </a:spcBef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5"/>
          </p:nvPr>
        </p:nvSpPr>
        <p:spPr>
          <a:xfrm>
            <a:off x="695325" y="2420860"/>
            <a:ext cx="10801350" cy="2664370"/>
          </a:xfrm>
        </p:spPr>
        <p:txBody>
          <a:bodyPr/>
          <a:lstStyle>
            <a:lvl1pPr>
              <a:defRPr sz="1200"/>
            </a:lvl1pPr>
          </a:lstStyle>
          <a:p>
            <a:r>
              <a:rPr lang="fi-FI"/>
              <a:t>Lisää kaavio napsauttamalla kuvaketta</a:t>
            </a:r>
          </a:p>
        </p:txBody>
      </p:sp>
      <p:sp>
        <p:nvSpPr>
          <p:cNvPr id="12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566144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hart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1628775"/>
            <a:ext cx="5256655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020" y="1628775"/>
            <a:ext cx="5256655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52C0-400A-4540-B1AE-A008C58D6158}" type="datetime1">
              <a:rPr lang="fi-FI" smtClean="0"/>
              <a:t>26.9.2023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95325" y="5229250"/>
            <a:ext cx="5256213" cy="720100"/>
          </a:xfrm>
        </p:spPr>
        <p:txBody>
          <a:bodyPr/>
          <a:lstStyle>
            <a:lvl1pPr>
              <a:spcBef>
                <a:spcPts val="200"/>
              </a:spcBef>
              <a:defRPr sz="1400"/>
            </a:lvl1pPr>
            <a:lvl2pPr marL="182563" indent="-182563">
              <a:spcBef>
                <a:spcPts val="200"/>
              </a:spcBef>
              <a:defRPr sz="1400"/>
            </a:lvl2pPr>
            <a:lvl3pPr marL="357188" indent="-174625">
              <a:spcBef>
                <a:spcPts val="200"/>
              </a:spcBef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247450" y="5229250"/>
            <a:ext cx="5249225" cy="720100"/>
          </a:xfrm>
        </p:spPr>
        <p:txBody>
          <a:bodyPr/>
          <a:lstStyle>
            <a:lvl1pPr>
              <a:spcBef>
                <a:spcPts val="200"/>
              </a:spcBef>
              <a:defRPr sz="1400"/>
            </a:lvl1pPr>
            <a:lvl2pPr marL="182563" indent="-182563">
              <a:spcBef>
                <a:spcPts val="200"/>
              </a:spcBef>
              <a:defRPr sz="1400"/>
            </a:lvl2pPr>
            <a:lvl3pPr marL="357188" indent="-174625">
              <a:spcBef>
                <a:spcPts val="200"/>
              </a:spcBef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5"/>
          </p:nvPr>
        </p:nvSpPr>
        <p:spPr>
          <a:xfrm>
            <a:off x="695325" y="2420860"/>
            <a:ext cx="5256213" cy="2663903"/>
          </a:xfrm>
        </p:spPr>
        <p:txBody>
          <a:bodyPr/>
          <a:lstStyle>
            <a:lvl1pPr>
              <a:defRPr sz="1200"/>
            </a:lvl1pPr>
          </a:lstStyle>
          <a:p>
            <a:r>
              <a:rPr lang="fi-FI"/>
              <a:t>Lisää kaavio napsauttamalla kuvaketta</a:t>
            </a:r>
          </a:p>
        </p:txBody>
      </p:sp>
      <p:sp>
        <p:nvSpPr>
          <p:cNvPr id="18" name="Chart Placeholder 16"/>
          <p:cNvSpPr>
            <a:spLocks noGrp="1"/>
          </p:cNvSpPr>
          <p:nvPr>
            <p:ph type="chart" sz="quarter" idx="16"/>
          </p:nvPr>
        </p:nvSpPr>
        <p:spPr>
          <a:xfrm>
            <a:off x="6240462" y="2420860"/>
            <a:ext cx="5256213" cy="2663903"/>
          </a:xfrm>
        </p:spPr>
        <p:txBody>
          <a:bodyPr/>
          <a:lstStyle>
            <a:lvl1pPr>
              <a:defRPr sz="1200"/>
            </a:lvl1pPr>
          </a:lstStyle>
          <a:p>
            <a:r>
              <a:rPr lang="fi-FI"/>
              <a:t>Lisää kaavio napsauttamalla kuvaketta</a:t>
            </a:r>
          </a:p>
        </p:txBody>
      </p:sp>
      <p:sp>
        <p:nvSpPr>
          <p:cNvPr id="13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158755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hart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4" y="1628775"/>
            <a:ext cx="3384551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12125" y="1628775"/>
            <a:ext cx="3384550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866D-365D-44E8-9F92-9E19B8186439}" type="datetime1">
              <a:rPr lang="fi-FI" smtClean="0"/>
              <a:t>26.9.2023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95326" y="5229250"/>
            <a:ext cx="3384550" cy="720100"/>
          </a:xfrm>
        </p:spPr>
        <p:txBody>
          <a:bodyPr/>
          <a:lstStyle>
            <a:lvl1pPr>
              <a:spcBef>
                <a:spcPts val="200"/>
              </a:spcBef>
              <a:defRPr sz="1400"/>
            </a:lvl1pPr>
            <a:lvl2pPr marL="182563" indent="-182563">
              <a:spcBef>
                <a:spcPts val="200"/>
              </a:spcBef>
              <a:defRPr sz="1400"/>
            </a:lvl2pPr>
            <a:lvl3pPr marL="357188" indent="-174625">
              <a:spcBef>
                <a:spcPts val="200"/>
              </a:spcBef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112125" y="5229250"/>
            <a:ext cx="3384550" cy="720100"/>
          </a:xfrm>
        </p:spPr>
        <p:txBody>
          <a:bodyPr/>
          <a:lstStyle>
            <a:lvl1pPr>
              <a:spcBef>
                <a:spcPts val="200"/>
              </a:spcBef>
              <a:defRPr sz="1400"/>
            </a:lvl1pPr>
            <a:lvl2pPr marL="182563" indent="-182563">
              <a:spcBef>
                <a:spcPts val="200"/>
              </a:spcBef>
              <a:defRPr sz="1400"/>
            </a:lvl2pPr>
            <a:lvl3pPr marL="357188" indent="-174625">
              <a:spcBef>
                <a:spcPts val="200"/>
              </a:spcBef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15"/>
          </p:nvPr>
        </p:nvSpPr>
        <p:spPr>
          <a:xfrm>
            <a:off x="695326" y="2420860"/>
            <a:ext cx="3384550" cy="2663903"/>
          </a:xfrm>
        </p:spPr>
        <p:txBody>
          <a:bodyPr/>
          <a:lstStyle>
            <a:lvl1pPr>
              <a:defRPr sz="1200"/>
            </a:lvl1pPr>
          </a:lstStyle>
          <a:p>
            <a:r>
              <a:rPr lang="fi-FI"/>
              <a:t>Lisää kaavio napsauttamalla kuvaketta</a:t>
            </a:r>
          </a:p>
        </p:txBody>
      </p:sp>
      <p:sp>
        <p:nvSpPr>
          <p:cNvPr id="18" name="Chart Placeholder 16"/>
          <p:cNvSpPr>
            <a:spLocks noGrp="1"/>
          </p:cNvSpPr>
          <p:nvPr>
            <p:ph type="chart" sz="quarter" idx="16"/>
          </p:nvPr>
        </p:nvSpPr>
        <p:spPr>
          <a:xfrm>
            <a:off x="8112125" y="2420860"/>
            <a:ext cx="3384550" cy="2663903"/>
          </a:xfrm>
        </p:spPr>
        <p:txBody>
          <a:bodyPr/>
          <a:lstStyle>
            <a:lvl1pPr>
              <a:defRPr sz="1200"/>
            </a:lvl1pPr>
          </a:lstStyle>
          <a:p>
            <a:r>
              <a:rPr lang="fi-FI"/>
              <a:t>Lisää kaavio napsauttamalla kuvaketta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7"/>
          </p:nvPr>
        </p:nvSpPr>
        <p:spPr>
          <a:xfrm>
            <a:off x="4367471" y="1628775"/>
            <a:ext cx="3457058" cy="648065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4367462" y="5229250"/>
            <a:ext cx="3456778" cy="720100"/>
          </a:xfrm>
        </p:spPr>
        <p:txBody>
          <a:bodyPr/>
          <a:lstStyle>
            <a:lvl1pPr>
              <a:spcBef>
                <a:spcPts val="200"/>
              </a:spcBef>
              <a:defRPr sz="1400"/>
            </a:lvl1pPr>
            <a:lvl2pPr marL="182563" indent="-182563">
              <a:spcBef>
                <a:spcPts val="200"/>
              </a:spcBef>
              <a:defRPr sz="1400"/>
            </a:lvl2pPr>
            <a:lvl3pPr marL="357188" indent="-174625">
              <a:spcBef>
                <a:spcPts val="200"/>
              </a:spcBef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23" name="Chart Placeholder 16"/>
          <p:cNvSpPr>
            <a:spLocks noGrp="1"/>
          </p:cNvSpPr>
          <p:nvPr>
            <p:ph type="chart" sz="quarter" idx="19"/>
          </p:nvPr>
        </p:nvSpPr>
        <p:spPr>
          <a:xfrm>
            <a:off x="4367462" y="2420860"/>
            <a:ext cx="3456778" cy="2663903"/>
          </a:xfrm>
        </p:spPr>
        <p:txBody>
          <a:bodyPr/>
          <a:lstStyle>
            <a:lvl1pPr>
              <a:defRPr sz="1200"/>
            </a:lvl1pPr>
          </a:lstStyle>
          <a:p>
            <a:r>
              <a:rPr lang="fi-FI"/>
              <a:t>Lisää kaavio napsauttamalla kuvaketta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12681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sa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2"/>
          <p:cNvSpPr>
            <a:spLocks noGrp="1"/>
          </p:cNvSpPr>
          <p:nvPr>
            <p:ph type="pic" sz="quarter" idx="40"/>
          </p:nvPr>
        </p:nvSpPr>
        <p:spPr>
          <a:xfrm>
            <a:off x="695250" y="429312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2" name="Picture Placeholder 2"/>
          <p:cNvSpPr>
            <a:spLocks noGrp="1"/>
          </p:cNvSpPr>
          <p:nvPr>
            <p:ph type="pic" sz="quarter" idx="41"/>
          </p:nvPr>
        </p:nvSpPr>
        <p:spPr>
          <a:xfrm>
            <a:off x="2999570" y="429312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6" name="Picture Placeholder 2"/>
          <p:cNvSpPr>
            <a:spLocks noGrp="1"/>
          </p:cNvSpPr>
          <p:nvPr>
            <p:ph type="pic" sz="quarter" idx="42"/>
          </p:nvPr>
        </p:nvSpPr>
        <p:spPr>
          <a:xfrm>
            <a:off x="5304000" y="429312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7" name="Picture Placeholder 2"/>
          <p:cNvSpPr>
            <a:spLocks noGrp="1"/>
          </p:cNvSpPr>
          <p:nvPr>
            <p:ph type="pic" sz="quarter" idx="43"/>
          </p:nvPr>
        </p:nvSpPr>
        <p:spPr>
          <a:xfrm>
            <a:off x="7608210" y="429312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8" name="Picture Placeholder 2"/>
          <p:cNvSpPr>
            <a:spLocks noGrp="1"/>
          </p:cNvSpPr>
          <p:nvPr>
            <p:ph type="pic" sz="quarter" idx="44"/>
          </p:nvPr>
        </p:nvSpPr>
        <p:spPr>
          <a:xfrm>
            <a:off x="9912675" y="429312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695250" y="249287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2999570" y="249287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37"/>
          </p:nvPr>
        </p:nvSpPr>
        <p:spPr>
          <a:xfrm>
            <a:off x="5304000" y="249287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38"/>
          </p:nvPr>
        </p:nvSpPr>
        <p:spPr>
          <a:xfrm>
            <a:off x="7608210" y="249287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39"/>
          </p:nvPr>
        </p:nvSpPr>
        <p:spPr>
          <a:xfrm>
            <a:off x="9912675" y="249287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4E53-82ED-4FF8-B854-BDC01D40467F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95250" y="69306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2999570" y="69306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5304000" y="69306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33"/>
          </p:nvPr>
        </p:nvSpPr>
        <p:spPr>
          <a:xfrm>
            <a:off x="7608210" y="69306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9912675" y="693060"/>
            <a:ext cx="1584000" cy="1584000"/>
          </a:xfrm>
          <a:prstGeom prst="roundRect">
            <a:avLst>
              <a:gd name="adj" fmla="val 45006"/>
            </a:avLst>
          </a:prstGeom>
          <a:solidFill>
            <a:schemeClr val="accent3"/>
          </a:solidFill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19598736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mb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87937" y="2276840"/>
            <a:ext cx="2016125" cy="2017713"/>
          </a:xfrm>
          <a:prstGeom prst="roundRect">
            <a:avLst>
              <a:gd name="adj" fmla="val 45941"/>
            </a:avLst>
          </a:prstGeom>
          <a:ln w="28575">
            <a:solidFill>
              <a:schemeClr val="accent1"/>
            </a:solidFill>
          </a:ln>
        </p:spPr>
        <p:txBody>
          <a:bodyPr/>
          <a:lstStyle>
            <a:lvl1pPr algn="ctr">
              <a:defRPr sz="1200"/>
            </a:lvl1pPr>
          </a:lstStyle>
          <a:p>
            <a:r>
              <a:rPr lang="fi-FI"/>
              <a:t>Add Symbol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8040270" y="2276840"/>
            <a:ext cx="2016125" cy="2017713"/>
          </a:xfrm>
          <a:prstGeom prst="roundRect">
            <a:avLst>
              <a:gd name="adj" fmla="val 45941"/>
            </a:avLst>
          </a:prstGeom>
          <a:ln w="28575">
            <a:solidFill>
              <a:schemeClr val="accent1"/>
            </a:solidFill>
          </a:ln>
        </p:spPr>
        <p:txBody>
          <a:bodyPr/>
          <a:lstStyle>
            <a:lvl1pPr algn="ctr">
              <a:defRPr sz="1200"/>
            </a:lvl1pPr>
          </a:lstStyle>
          <a:p>
            <a:r>
              <a:rPr lang="fi-FI"/>
              <a:t>Add Symbol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9714-1384-4BF8-BFD7-55991163D062}" type="datetime1">
              <a:rPr lang="fi-FI" smtClean="0"/>
              <a:t>26.9.2023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846993" y="4581160"/>
            <a:ext cx="2592778" cy="936130"/>
          </a:xfrm>
        </p:spPr>
        <p:txBody>
          <a:bodyPr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1400"/>
            </a:lvl2pPr>
            <a:lvl3pPr marL="0" indent="0" algn="ctr">
              <a:spcBef>
                <a:spcPts val="200"/>
              </a:spcBef>
              <a:buFontTx/>
              <a:buNone/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2129343" y="2276840"/>
            <a:ext cx="2016125" cy="2017713"/>
          </a:xfrm>
          <a:prstGeom prst="roundRect">
            <a:avLst>
              <a:gd name="adj" fmla="val 45941"/>
            </a:avLst>
          </a:prstGeom>
          <a:ln w="28575">
            <a:solidFill>
              <a:schemeClr val="accent1"/>
            </a:solidFill>
          </a:ln>
        </p:spPr>
        <p:txBody>
          <a:bodyPr/>
          <a:lstStyle>
            <a:lvl1pPr algn="ctr">
              <a:defRPr sz="1200"/>
            </a:lvl1pPr>
          </a:lstStyle>
          <a:p>
            <a:r>
              <a:rPr lang="fi-FI"/>
              <a:t>Add Symbol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799611" y="4581160"/>
            <a:ext cx="2592778" cy="936130"/>
          </a:xfrm>
        </p:spPr>
        <p:txBody>
          <a:bodyPr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1400"/>
            </a:lvl2pPr>
            <a:lvl3pPr marL="0" indent="0" algn="ctr">
              <a:spcBef>
                <a:spcPts val="200"/>
              </a:spcBef>
              <a:buFontTx/>
              <a:buNone/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7751812" y="4581160"/>
            <a:ext cx="2592778" cy="936130"/>
          </a:xfrm>
        </p:spPr>
        <p:txBody>
          <a:bodyPr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1400"/>
            </a:lvl2pPr>
            <a:lvl3pPr marL="0" indent="0" algn="ctr">
              <a:spcBef>
                <a:spcPts val="200"/>
              </a:spcBef>
              <a:buFontTx/>
              <a:buNone/>
              <a:defRPr sz="1200"/>
            </a:lvl3pPr>
            <a:lvl4pPr marL="539750" indent="-182563">
              <a:spcBef>
                <a:spcPts val="200"/>
              </a:spcBef>
              <a:defRPr sz="1100"/>
            </a:lvl4pPr>
            <a:lvl5pPr marL="714375" indent="-174625">
              <a:spcBef>
                <a:spcPts val="200"/>
              </a:spcBef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6617644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ox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17"/>
          <p:cNvSpPr/>
          <p:nvPr userDrawn="1"/>
        </p:nvSpPr>
        <p:spPr>
          <a:xfrm flipH="1">
            <a:off x="10560620" y="2276475"/>
            <a:ext cx="1631380" cy="4581525"/>
          </a:xfrm>
          <a:custGeom>
            <a:avLst/>
            <a:gdLst/>
            <a:ahLst/>
            <a:cxnLst/>
            <a:rect l="l" t="t" r="r" b="b"/>
            <a:pathLst>
              <a:path w="1631380" h="4581525">
                <a:moveTo>
                  <a:pt x="515225" y="0"/>
                </a:moveTo>
                <a:cubicBezTo>
                  <a:pt x="329236" y="0"/>
                  <a:pt x="153872" y="45491"/>
                  <a:pt x="0" y="126621"/>
                </a:cubicBezTo>
                <a:lnTo>
                  <a:pt x="0" y="2448705"/>
                </a:lnTo>
                <a:lnTo>
                  <a:pt x="0" y="2564880"/>
                </a:lnTo>
                <a:lnTo>
                  <a:pt x="0" y="4581525"/>
                </a:lnTo>
                <a:lnTo>
                  <a:pt x="1631380" y="4581525"/>
                </a:lnTo>
                <a:lnTo>
                  <a:pt x="1631380" y="2564880"/>
                </a:lnTo>
                <a:lnTo>
                  <a:pt x="1631380" y="2448705"/>
                </a:lnTo>
                <a:lnTo>
                  <a:pt x="1631380" y="1116155"/>
                </a:lnTo>
                <a:cubicBezTo>
                  <a:pt x="1631380" y="499720"/>
                  <a:pt x="1131660" y="0"/>
                  <a:pt x="51522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Rounded Rectangle 16"/>
          <p:cNvSpPr/>
          <p:nvPr userDrawn="1"/>
        </p:nvSpPr>
        <p:spPr>
          <a:xfrm>
            <a:off x="3863690" y="244280"/>
            <a:ext cx="2232310" cy="6613720"/>
          </a:xfrm>
          <a:custGeom>
            <a:avLst/>
            <a:gdLst/>
            <a:ahLst/>
            <a:cxnLst/>
            <a:rect l="l" t="t" r="r" b="b"/>
            <a:pathLst>
              <a:path w="2232310" h="6613720">
                <a:moveTo>
                  <a:pt x="1116155" y="0"/>
                </a:moveTo>
                <a:cubicBezTo>
                  <a:pt x="1732590" y="0"/>
                  <a:pt x="2232310" y="499720"/>
                  <a:pt x="2232310" y="1116155"/>
                </a:cubicBezTo>
                <a:lnTo>
                  <a:pt x="2232310" y="6613720"/>
                </a:lnTo>
                <a:lnTo>
                  <a:pt x="0" y="6613720"/>
                </a:lnTo>
                <a:lnTo>
                  <a:pt x="0" y="1116155"/>
                </a:lnTo>
                <a:cubicBezTo>
                  <a:pt x="0" y="499720"/>
                  <a:pt x="499720" y="0"/>
                  <a:pt x="11161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Rounded Rectangle 17"/>
          <p:cNvSpPr/>
          <p:nvPr userDrawn="1"/>
        </p:nvSpPr>
        <p:spPr>
          <a:xfrm>
            <a:off x="0" y="4293120"/>
            <a:ext cx="1631380" cy="2564880"/>
          </a:xfrm>
          <a:custGeom>
            <a:avLst/>
            <a:gdLst/>
            <a:ahLst/>
            <a:cxnLst/>
            <a:rect l="l" t="t" r="r" b="b"/>
            <a:pathLst>
              <a:path w="1631380" h="2564880">
                <a:moveTo>
                  <a:pt x="515225" y="0"/>
                </a:moveTo>
                <a:cubicBezTo>
                  <a:pt x="1131660" y="0"/>
                  <a:pt x="1631380" y="499720"/>
                  <a:pt x="1631380" y="1116155"/>
                </a:cubicBezTo>
                <a:lnTo>
                  <a:pt x="1631380" y="2564880"/>
                </a:lnTo>
                <a:lnTo>
                  <a:pt x="0" y="2564880"/>
                </a:lnTo>
                <a:lnTo>
                  <a:pt x="0" y="126621"/>
                </a:lnTo>
                <a:cubicBezTo>
                  <a:pt x="153872" y="45491"/>
                  <a:pt x="329236" y="0"/>
                  <a:pt x="51522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ounded Rectangle 19"/>
          <p:cNvSpPr/>
          <p:nvPr userDrawn="1"/>
        </p:nvSpPr>
        <p:spPr>
          <a:xfrm>
            <a:off x="1631380" y="0"/>
            <a:ext cx="2232310" cy="6858000"/>
          </a:xfrm>
          <a:prstGeom prst="roundRect">
            <a:avLst>
              <a:gd name="adj" fmla="val 16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Rounded Rectangle 15"/>
          <p:cNvSpPr/>
          <p:nvPr userDrawn="1"/>
        </p:nvSpPr>
        <p:spPr>
          <a:xfrm>
            <a:off x="8328310" y="0"/>
            <a:ext cx="2232310" cy="6858000"/>
          </a:xfrm>
          <a:prstGeom prst="roundRect">
            <a:avLst>
              <a:gd name="adj" fmla="val 16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ounded Rectangle 14"/>
          <p:cNvSpPr/>
          <p:nvPr userDrawn="1"/>
        </p:nvSpPr>
        <p:spPr>
          <a:xfrm>
            <a:off x="6097190" y="0"/>
            <a:ext cx="2232310" cy="6858000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Rectangle 27"/>
          <p:cNvSpPr/>
          <p:nvPr userDrawn="1"/>
        </p:nvSpPr>
        <p:spPr>
          <a:xfrm>
            <a:off x="695325" y="764630"/>
            <a:ext cx="10801350" cy="5400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309" y="1412720"/>
            <a:ext cx="9937381" cy="2448080"/>
          </a:xfrm>
        </p:spPr>
        <p:txBody>
          <a:bodyPr anchor="t" anchorCtr="0"/>
          <a:lstStyle>
            <a:lvl1pPr algn="l">
              <a:defRPr sz="6600" b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F8A7002-8DE6-4B5B-B5E5-EC310ABC751B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1124706" y="5229250"/>
            <a:ext cx="1802854" cy="504000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0" name="Subtitle 2"/>
          <p:cNvSpPr>
            <a:spLocks noGrp="1"/>
          </p:cNvSpPr>
          <p:nvPr>
            <p:ph type="subTitle" idx="1"/>
          </p:nvPr>
        </p:nvSpPr>
        <p:spPr>
          <a:xfrm>
            <a:off x="1127310" y="4005080"/>
            <a:ext cx="10369366" cy="1080151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2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8140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879-47F9-49A6-813E-432675C2212A}" type="datetime1">
              <a:rPr lang="fi-FI" smtClean="0"/>
              <a:t>26.9.2023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1678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Ye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E879-47F9-49A6-813E-432675C2212A}" type="datetime1">
              <a:rPr lang="fi-FI" smtClean="0"/>
              <a:t>26.9.2023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735169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BD20A-6885-4B5C-BC23-010FE7950AC8}" type="datetime1">
              <a:rPr lang="fi-FI" smtClean="0"/>
              <a:t>26.9.2023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20500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628775"/>
            <a:ext cx="5256655" cy="4321175"/>
          </a:xfrm>
        </p:spPr>
        <p:txBody>
          <a:bodyPr/>
          <a:lstStyle>
            <a:lvl1pPr>
              <a:spcBef>
                <a:spcPts val="200"/>
              </a:spcBef>
              <a:defRPr sz="1600"/>
            </a:lvl1pPr>
            <a:lvl2pPr>
              <a:spcBef>
                <a:spcPts val="200"/>
              </a:spcBef>
              <a:defRPr sz="1600"/>
            </a:lvl2pPr>
            <a:lvl3pPr>
              <a:spcBef>
                <a:spcPts val="200"/>
              </a:spcBef>
              <a:defRPr sz="1600"/>
            </a:lvl3pPr>
            <a:lvl4pPr>
              <a:spcBef>
                <a:spcPts val="200"/>
              </a:spcBef>
              <a:defRPr sz="1600"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20" y="1628775"/>
            <a:ext cx="5256655" cy="4321175"/>
          </a:xfrm>
        </p:spPr>
        <p:txBody>
          <a:bodyPr/>
          <a:lstStyle>
            <a:lvl1pPr>
              <a:spcBef>
                <a:spcPts val="200"/>
              </a:spcBef>
              <a:defRPr sz="1600"/>
            </a:lvl1pPr>
            <a:lvl2pPr>
              <a:spcBef>
                <a:spcPts val="200"/>
              </a:spcBef>
              <a:defRPr sz="1600"/>
            </a:lvl2pPr>
            <a:lvl3pPr>
              <a:spcBef>
                <a:spcPts val="200"/>
              </a:spcBef>
              <a:defRPr sz="1600"/>
            </a:lvl3pPr>
            <a:lvl4pPr>
              <a:spcBef>
                <a:spcPts val="200"/>
              </a:spcBef>
              <a:defRPr sz="1600"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3FA-213D-49EE-9172-DD8ECE6DB059}" type="datetime1">
              <a:rPr lang="fi-FI" smtClean="0"/>
              <a:t>26.9.2023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8101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&amp; Contac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5300" y="1268413"/>
            <a:ext cx="8712588" cy="2088577"/>
          </a:xfrm>
        </p:spPr>
        <p:txBody>
          <a:bodyPr anchor="b" anchorCtr="0"/>
          <a:lstStyle>
            <a:lvl1pPr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kiitos</a:t>
            </a:r>
            <a:r>
              <a:rPr lang="en-US"/>
              <a:t> </a:t>
            </a:r>
            <a:r>
              <a:rPr lang="en-US" err="1"/>
              <a:t>teksti</a:t>
            </a:r>
            <a:r>
              <a:rPr lang="en-US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9F40538-FC3A-49CF-8B51-B8B17287F13F}" type="datetime1">
              <a:rPr lang="fi-FI" smtClean="0"/>
              <a:t>26.9.2023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55300" y="3501010"/>
            <a:ext cx="8712588" cy="1656778"/>
          </a:xfrm>
        </p:spPr>
        <p:txBody>
          <a:bodyPr/>
          <a:lstStyle>
            <a:lvl1pPr>
              <a:spcBef>
                <a:spcPts val="0"/>
              </a:spcBef>
              <a:defRPr sz="22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/>
              <a:t>Your contact details</a:t>
            </a:r>
          </a:p>
          <a:p>
            <a:pPr lvl="1"/>
            <a:r>
              <a:rPr lang="en-US"/>
              <a:t>More details</a:t>
            </a:r>
          </a:p>
        </p:txBody>
      </p:sp>
      <p:sp>
        <p:nvSpPr>
          <p:cNvPr id="12" name="Freeform 6"/>
          <p:cNvSpPr>
            <a:spLocks noChangeAspect="1" noEditPoints="1"/>
          </p:cNvSpPr>
          <p:nvPr userDrawn="1"/>
        </p:nvSpPr>
        <p:spPr bwMode="auto">
          <a:xfrm>
            <a:off x="1124706" y="5641976"/>
            <a:ext cx="1802854" cy="504000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6933537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&amp; Contact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8"/>
          <p:cNvSpPr/>
          <p:nvPr userDrawn="1"/>
        </p:nvSpPr>
        <p:spPr>
          <a:xfrm>
            <a:off x="7176150" y="4581160"/>
            <a:ext cx="2232310" cy="2276840"/>
          </a:xfrm>
          <a:custGeom>
            <a:avLst/>
            <a:gdLst/>
            <a:ahLst/>
            <a:cxnLst/>
            <a:rect l="l" t="t" r="r" b="b"/>
            <a:pathLst>
              <a:path w="2232310" h="2276840">
                <a:moveTo>
                  <a:pt x="1116155" y="0"/>
                </a:moveTo>
                <a:cubicBezTo>
                  <a:pt x="1732590" y="0"/>
                  <a:pt x="2232310" y="499720"/>
                  <a:pt x="2232310" y="1116155"/>
                </a:cubicBezTo>
                <a:lnTo>
                  <a:pt x="2232310" y="2276840"/>
                </a:lnTo>
                <a:lnTo>
                  <a:pt x="0" y="2276840"/>
                </a:lnTo>
                <a:lnTo>
                  <a:pt x="0" y="1116155"/>
                </a:lnTo>
                <a:cubicBezTo>
                  <a:pt x="0" y="499720"/>
                  <a:pt x="499720" y="0"/>
                  <a:pt x="11161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ounded Rectangle 9"/>
          <p:cNvSpPr/>
          <p:nvPr userDrawn="1"/>
        </p:nvSpPr>
        <p:spPr>
          <a:xfrm>
            <a:off x="9408460" y="5373270"/>
            <a:ext cx="2232310" cy="1484730"/>
          </a:xfrm>
          <a:custGeom>
            <a:avLst/>
            <a:gdLst/>
            <a:ahLst/>
            <a:cxnLst/>
            <a:rect l="l" t="t" r="r" b="b"/>
            <a:pathLst>
              <a:path w="2232310" h="1484730">
                <a:moveTo>
                  <a:pt x="1116155" y="0"/>
                </a:moveTo>
                <a:cubicBezTo>
                  <a:pt x="1732590" y="0"/>
                  <a:pt x="2232310" y="499720"/>
                  <a:pt x="2232310" y="1116155"/>
                </a:cubicBezTo>
                <a:lnTo>
                  <a:pt x="2232310" y="1484730"/>
                </a:lnTo>
                <a:lnTo>
                  <a:pt x="0" y="1484730"/>
                </a:lnTo>
                <a:lnTo>
                  <a:pt x="0" y="1116155"/>
                </a:lnTo>
                <a:cubicBezTo>
                  <a:pt x="0" y="499720"/>
                  <a:pt x="499720" y="0"/>
                  <a:pt x="111615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ounded Rectangle 10"/>
          <p:cNvSpPr/>
          <p:nvPr userDrawn="1"/>
        </p:nvSpPr>
        <p:spPr>
          <a:xfrm>
            <a:off x="0" y="4781416"/>
            <a:ext cx="479220" cy="2076585"/>
          </a:xfrm>
          <a:custGeom>
            <a:avLst/>
            <a:gdLst/>
            <a:ahLst/>
            <a:cxnLst/>
            <a:rect l="l" t="t" r="r" b="b"/>
            <a:pathLst>
              <a:path w="479220" h="2076585">
                <a:moveTo>
                  <a:pt x="0" y="0"/>
                </a:moveTo>
                <a:cubicBezTo>
                  <a:pt x="289814" y="201122"/>
                  <a:pt x="479220" y="536392"/>
                  <a:pt x="479220" y="915900"/>
                </a:cubicBezTo>
                <a:lnTo>
                  <a:pt x="479220" y="2076585"/>
                </a:lnTo>
                <a:lnTo>
                  <a:pt x="0" y="207658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ounded Rectangle 11"/>
          <p:cNvSpPr/>
          <p:nvPr userDrawn="1"/>
        </p:nvSpPr>
        <p:spPr>
          <a:xfrm>
            <a:off x="2795245" y="6165380"/>
            <a:ext cx="2064880" cy="692620"/>
          </a:xfrm>
          <a:custGeom>
            <a:avLst/>
            <a:gdLst/>
            <a:ahLst/>
            <a:cxnLst/>
            <a:rect l="l" t="t" r="r" b="b"/>
            <a:pathLst>
              <a:path w="2064880" h="692620">
                <a:moveTo>
                  <a:pt x="1032440" y="0"/>
                </a:moveTo>
                <a:cubicBezTo>
                  <a:pt x="1498883" y="0"/>
                  <a:pt x="1898499" y="286120"/>
                  <a:pt x="2064880" y="692620"/>
                </a:cubicBezTo>
                <a:lnTo>
                  <a:pt x="0" y="692620"/>
                </a:lnTo>
                <a:cubicBezTo>
                  <a:pt x="166382" y="286120"/>
                  <a:pt x="565998" y="0"/>
                  <a:pt x="103244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ounded Rectangle 12"/>
          <p:cNvSpPr/>
          <p:nvPr userDrawn="1"/>
        </p:nvSpPr>
        <p:spPr>
          <a:xfrm>
            <a:off x="11640770" y="2323710"/>
            <a:ext cx="551230" cy="4534290"/>
          </a:xfrm>
          <a:custGeom>
            <a:avLst/>
            <a:gdLst/>
            <a:ahLst/>
            <a:cxnLst/>
            <a:rect l="l" t="t" r="r" b="b"/>
            <a:pathLst>
              <a:path w="551230" h="4534290">
                <a:moveTo>
                  <a:pt x="551230" y="0"/>
                </a:moveTo>
                <a:lnTo>
                  <a:pt x="551230" y="4534290"/>
                </a:lnTo>
                <a:lnTo>
                  <a:pt x="0" y="4534290"/>
                </a:lnTo>
                <a:lnTo>
                  <a:pt x="0" y="961454"/>
                </a:lnTo>
                <a:cubicBezTo>
                  <a:pt x="0" y="551404"/>
                  <a:pt x="221119" y="192998"/>
                  <a:pt x="5512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5300" y="1268413"/>
            <a:ext cx="8712588" cy="2088577"/>
          </a:xfrm>
        </p:spPr>
        <p:txBody>
          <a:bodyPr anchor="b" anchorCtr="0"/>
          <a:lstStyle>
            <a:lvl1pPr>
              <a:defRPr sz="8000" baseline="0">
                <a:solidFill>
                  <a:schemeClr val="tx1"/>
                </a:solidFill>
              </a:defRPr>
            </a:lvl1pPr>
          </a:lstStyle>
          <a:p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kiitos</a:t>
            </a:r>
            <a:r>
              <a:rPr lang="en-US"/>
              <a:t> </a:t>
            </a:r>
            <a:r>
              <a:rPr lang="en-US" err="1"/>
              <a:t>teksti</a:t>
            </a:r>
            <a:r>
              <a:rPr lang="en-US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9F40538-FC3A-49CF-8B51-B8B17287F13F}" type="datetime1">
              <a:rPr lang="fi-FI" smtClean="0"/>
              <a:t>26.9.2023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55300" y="3501010"/>
            <a:ext cx="8712588" cy="1656778"/>
          </a:xfrm>
        </p:spPr>
        <p:txBody>
          <a:bodyPr/>
          <a:lstStyle>
            <a:lvl1pPr>
              <a:spcBef>
                <a:spcPts val="0"/>
              </a:spcBef>
              <a:defRPr sz="22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2200">
                <a:solidFill>
                  <a:schemeClr val="tx1"/>
                </a:solidFill>
              </a:defRPr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/>
              <a:t>Your contact details</a:t>
            </a:r>
          </a:p>
          <a:p>
            <a:pPr lvl="1"/>
            <a:r>
              <a:rPr lang="en-US"/>
              <a:t>More details</a:t>
            </a:r>
          </a:p>
        </p:txBody>
      </p:sp>
      <p:sp>
        <p:nvSpPr>
          <p:cNvPr id="12" name="Freeform 6"/>
          <p:cNvSpPr>
            <a:spLocks noChangeAspect="1" noEditPoints="1"/>
          </p:cNvSpPr>
          <p:nvPr userDrawn="1"/>
        </p:nvSpPr>
        <p:spPr bwMode="auto">
          <a:xfrm>
            <a:off x="1124706" y="5641976"/>
            <a:ext cx="1802854" cy="504000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065657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256FA19-B054-4650-AACA-0B17421A0424}" type="datetime1">
              <a:rPr lang="fi-FI" smtClean="0"/>
              <a:t>26.9.2023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5325" y="3068950"/>
            <a:ext cx="10801350" cy="2015813"/>
          </a:xfrm>
        </p:spPr>
        <p:txBody>
          <a:bodyPr anchor="t" anchorCtr="0"/>
          <a:lstStyle>
            <a:lvl1pPr algn="ctr">
              <a:defRPr sz="8800" b="0" baseline="0">
                <a:solidFill>
                  <a:schemeClr val="bg1"/>
                </a:solidFill>
              </a:defRPr>
            </a:lvl1pPr>
          </a:lstStyle>
          <a:p>
            <a:r>
              <a:rPr lang="en-US" err="1"/>
              <a:t>Lisää</a:t>
            </a:r>
            <a:r>
              <a:rPr lang="en-US"/>
              <a:t> </a:t>
            </a:r>
            <a:r>
              <a:rPr lang="en-US" err="1"/>
              <a:t>kiitos</a:t>
            </a:r>
            <a:r>
              <a:rPr lang="en-US"/>
              <a:t> </a:t>
            </a:r>
            <a:r>
              <a:rPr lang="en-US" err="1"/>
              <a:t>teksti</a:t>
            </a:r>
            <a:r>
              <a:rPr lang="en-US"/>
              <a:t>.</a:t>
            </a:r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5194573" y="1340710"/>
            <a:ext cx="1802854" cy="504000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489888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0EFCC-95E9-4323-A1B4-E4126CDAF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2480" y="1122363"/>
            <a:ext cx="6065520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0B80BDE-A3AF-4517-98D8-45560DB6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2480" y="4216400"/>
            <a:ext cx="6065520" cy="10414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BD752D-7774-413A-A9CD-5B4730C2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24800" y="5964237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91CE13A-F817-F04B-A9BE-B06495407298}" type="datetimeFigureOut">
              <a:rPr lang="fi-FI" smtClean="0"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8254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1B0A51-F149-4F1F-BEC9-2798CC10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BDEC48-9582-420C-B89D-C3AD164CB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294882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 ylätunnis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8F1E9D-7C68-4608-BEC7-0F903254B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38418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200" baseline="0"/>
            </a:lvl1pPr>
          </a:lstStyle>
          <a:p>
            <a:r>
              <a:rPr lang="fi-FI"/>
              <a:t>Click icon to change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309" y="1124680"/>
            <a:ext cx="10369366" cy="1944270"/>
          </a:xfrm>
        </p:spPr>
        <p:txBody>
          <a:bodyPr anchor="t" anchorCtr="0"/>
          <a:lstStyle>
            <a:lvl1pPr algn="l">
              <a:defRPr sz="8000" b="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F8A7002-8DE6-4B5B-B5E5-EC310ABC751B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123200" y="5641200"/>
            <a:ext cx="1803600" cy="504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200">
                <a:noFill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127310" y="4293119"/>
            <a:ext cx="10369366" cy="1080151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2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86804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A067CB-22A7-4CB6-B447-7B663E9A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6D223E-9260-43D4-B65B-09E82281C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33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CC2E47-F577-40C5-A5C7-65BB592DA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33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440067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D7E669-27AA-4F6B-BF34-E2B5AFB0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41351A-33DE-4214-B651-290B44697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C2EA86-730E-4F03-83BD-6ED9B2EF8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53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1624B1F-82EE-4AC1-B0F8-3476EDF56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EE5D1E6-81FC-4FE6-BD96-4D218851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53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231419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renen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E759BF-187F-42A6-8859-FDBE34A3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785855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9026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0EFCC-95E9-4323-A1B4-E4126CDAFD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63240" y="2991190"/>
            <a:ext cx="6065520" cy="87562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i-FI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42182540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0EFCC-95E9-4323-A1B4-E4126CDAF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2480" y="1122363"/>
            <a:ext cx="6065520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0B80BDE-A3AF-4517-98D8-45560DB6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2480" y="4216400"/>
            <a:ext cx="6065520" cy="10414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BD752D-7774-413A-A9CD-5B4730C2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24800" y="5964237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9AC5A4B-72E8-44F6-9062-626615548299}" type="datetimeFigureOut">
              <a:rPr lang="fi-FI" smtClean="0"/>
              <a:pPr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10390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1B0A51-F149-4F1F-BEC9-2798CC10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BDEC48-9582-420C-B89D-C3AD164CB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838957-1372-4F0F-95F1-9A40E5C1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182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9AC5A4B-72E8-44F6-9062-626615548299}" type="datetimeFigureOut">
              <a:rPr lang="fi-FI" smtClean="0"/>
              <a:pPr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1369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 ylätunnis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8F1E9D-7C68-4608-BEC7-0F903254B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3B13E10D-D6E3-42AE-A139-D0F3A1AA50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182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9AC5A4B-72E8-44F6-9062-626615548299}" type="datetimeFigureOut">
              <a:rPr lang="fi-FI" smtClean="0"/>
              <a:pPr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1176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A067CB-22A7-4CB6-B447-7B663E9A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6D223E-9260-43D4-B65B-09E82281C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33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CC2E47-F577-40C5-A5C7-65BB592DA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33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BD11AC0-8E4A-4D5B-8E1C-848520E2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182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9AC5A4B-72E8-44F6-9062-626615548299}" type="datetimeFigureOut">
              <a:rPr lang="fi-FI" smtClean="0"/>
              <a:pPr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00736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D7E669-27AA-4F6B-BF34-E2B5AFB0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41351A-33DE-4214-B651-290B44697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C2EA86-730E-4F03-83BD-6ED9B2EF8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53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1624B1F-82EE-4AC1-B0F8-3476EDF56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EE5D1E6-81FC-4FE6-BD96-4D218851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53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87928814-374E-4119-8FF8-A28963AE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182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9AC5A4B-72E8-44F6-9062-626615548299}" type="datetimeFigureOut">
              <a:rPr lang="fi-FI" smtClean="0"/>
              <a:pPr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77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hap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9819" y="908650"/>
            <a:ext cx="6696855" cy="2952150"/>
          </a:xfrm>
        </p:spPr>
        <p:txBody>
          <a:bodyPr anchor="t" anchorCtr="0"/>
          <a:lstStyle>
            <a:lvl1pPr algn="l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F8A7002-8DE6-4B5B-B5E5-EC310ABC751B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76250"/>
            <a:ext cx="4079875" cy="4537075"/>
          </a:xfrm>
          <a:prstGeom prst="flowChartDelay">
            <a:avLst/>
          </a:prstGeom>
          <a:noFill/>
        </p:spPr>
        <p:txBody>
          <a:bodyPr/>
          <a:lstStyle>
            <a:lvl1pPr algn="l"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9" name="Freeform 6"/>
          <p:cNvSpPr>
            <a:spLocks noChangeAspect="1" noEditPoints="1"/>
          </p:cNvSpPr>
          <p:nvPr userDrawn="1"/>
        </p:nvSpPr>
        <p:spPr bwMode="auto">
          <a:xfrm>
            <a:off x="1124706" y="5641976"/>
            <a:ext cx="1802854" cy="504000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4799820" y="4293119"/>
            <a:ext cx="6696856" cy="1080151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="1">
                <a:solidFill>
                  <a:schemeClr val="accent2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92148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renen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E759BF-187F-42A6-8859-FDBE34A3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6B77D5CD-A749-4FDB-AAA3-8A631194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3182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9AC5A4B-72E8-44F6-9062-626615548299}" type="datetimeFigureOut">
              <a:rPr lang="fi-FI" smtClean="0"/>
              <a:pPr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8998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21640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0EFCC-95E9-4323-A1B4-E4126CDAFD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63240" y="2991190"/>
            <a:ext cx="6065520" cy="87562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i-FI"/>
              <a:t>Kiitos!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BD752D-7774-413A-A9CD-5B4730C2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24800" y="5964237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9AC5A4B-72E8-44F6-9062-626615548299}" type="datetimeFigureOut">
              <a:rPr lang="fi-FI" smtClean="0"/>
              <a:pPr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5842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0EFCC-95E9-4323-A1B4-E4126CDAF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2480" y="1122363"/>
            <a:ext cx="6065520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0B80BDE-A3AF-4517-98D8-45560DB6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2480" y="4216400"/>
            <a:ext cx="6065520" cy="10414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BD752D-7774-413A-A9CD-5B4730C2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24800" y="5964237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F6E3D4EC-4948-4A4A-96C9-45D161269E39}" type="datetime1">
              <a:rPr lang="fi-FI" smtClean="0"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24704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1B0A51-F149-4F1F-BEC9-2798CC10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BDEC48-9582-420C-B89D-C3AD164CB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25800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 ylätunnis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8F1E9D-7C68-4608-BEC7-0F903254B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7267499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A067CB-22A7-4CB6-B447-7B663E9A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6D223E-9260-43D4-B65B-09E82281C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33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CC2E47-F577-40C5-A5C7-65BB592DA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33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6824776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D7E669-27AA-4F6B-BF34-E2B5AFB0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41351A-33DE-4214-B651-290B44697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C2EA86-730E-4F03-83BD-6ED9B2EF8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53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1624B1F-82EE-4AC1-B0F8-3476EDF56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EE5D1E6-81FC-4FE6-BD96-4D218851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53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254563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renen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E759BF-187F-42A6-8859-FDBE34A3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630762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63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549275"/>
            <a:ext cx="10801350" cy="93545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628775"/>
            <a:ext cx="10801350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E115-A775-4B2A-BB5D-3F20CB30596F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5579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0EFCC-95E9-4323-A1B4-E4126CDAFD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63240" y="2991190"/>
            <a:ext cx="6065520" cy="87562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i-FI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16495510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0EFCC-95E9-4323-A1B4-E4126CDAF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2480" y="1122363"/>
            <a:ext cx="6065520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0B80BDE-A3AF-4517-98D8-45560DB67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2480" y="4216400"/>
            <a:ext cx="6065520" cy="10414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BD752D-7774-413A-A9CD-5B4730C2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24800" y="5964237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4DA5B300-2E9D-4AB3-BD05-6368BB63A6AE}" type="datetime1">
              <a:rPr lang="fi-FI" smtClean="0"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3048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1B0A51-F149-4F1F-BEC9-2798CC10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BDEC48-9582-420C-B89D-C3AD164CB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1015519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 ylätunnis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8F1E9D-7C68-4608-BEC7-0F903254B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61423337"/>
      </p:ext>
    </p:extLst>
  </p:cSld>
  <p:clrMapOvr>
    <a:masterClrMapping/>
  </p:clrMapOvr>
  <p:hf sldNum="0"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A067CB-22A7-4CB6-B447-7B663E9A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6D223E-9260-43D4-B65B-09E82281C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33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0CC2E47-F577-40C5-A5C7-65BB592DA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333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4254968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D7E669-27AA-4F6B-BF34-E2B5AFB0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41351A-33DE-4214-B651-290B44697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BC2EA86-730E-4F03-83BD-6ED9B2EF8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53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1624B1F-82EE-4AC1-B0F8-3476EDF56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EE5D1E6-81FC-4FE6-BD96-4D2188515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53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25231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renen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E759BF-187F-42A6-8859-FDBE34A3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328984060"/>
      </p:ext>
    </p:extLst>
  </p:cSld>
  <p:clrMapOvr>
    <a:masterClrMapping/>
  </p:clrMapOvr>
  <p:hf sldNum="0"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6296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10EFCC-95E9-4323-A1B4-E4126CDAFD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63240" y="2991190"/>
            <a:ext cx="6065520" cy="87562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i-FI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316889436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Ye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549275"/>
            <a:ext cx="10801350" cy="93545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628775"/>
            <a:ext cx="10801350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E115-A775-4B2A-BB5D-3F20CB30596F}" type="datetime1">
              <a:rPr lang="fi-FI" smtClean="0"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F411-5016-4917-8EBB-74EBD9D114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068450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4" y="908050"/>
            <a:ext cx="10801352" cy="5041900"/>
          </a:xfrm>
        </p:spPr>
        <p:txBody>
          <a:bodyPr anchor="ctr" anchorCtr="0"/>
          <a:lstStyle>
            <a:lvl1pPr algn="ctr"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F937B3-52E2-4AE1-897C-F462A08BB4C4}" type="datetime1">
              <a:rPr lang="fi-FI" smtClean="0"/>
              <a:pPr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24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4" y="908050"/>
            <a:ext cx="10801352" cy="5041900"/>
          </a:xfrm>
        </p:spPr>
        <p:txBody>
          <a:bodyPr anchor="ctr" anchorCtr="0"/>
          <a:lstStyle>
            <a:lvl1pPr algn="ctr">
              <a:defRPr sz="8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F937B3-52E2-4AE1-897C-F462A08BB4C4}" type="datetime1">
              <a:rPr lang="fi-FI" smtClean="0"/>
              <a:pPr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5459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0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48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6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4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9911935" y="6065630"/>
            <a:ext cx="1584740" cy="792370"/>
          </a:xfrm>
          <a:custGeom>
            <a:avLst/>
            <a:gdLst/>
            <a:ahLst/>
            <a:cxnLst/>
            <a:rect l="l" t="t" r="r" b="b"/>
            <a:pathLst>
              <a:path w="1584740" h="792370">
                <a:moveTo>
                  <a:pt x="792370" y="0"/>
                </a:moveTo>
                <a:cubicBezTo>
                  <a:pt x="1229984" y="0"/>
                  <a:pt x="1584740" y="354756"/>
                  <a:pt x="1584740" y="792370"/>
                </a:cubicBezTo>
                <a:lnTo>
                  <a:pt x="0" y="792370"/>
                </a:lnTo>
                <a:cubicBezTo>
                  <a:pt x="0" y="354756"/>
                  <a:pt x="354756" y="0"/>
                  <a:pt x="79237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549275"/>
            <a:ext cx="10801350" cy="9354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1628775"/>
            <a:ext cx="10801350" cy="43211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5299" y="6453420"/>
            <a:ext cx="1512309" cy="14393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8CE4CAD-9A64-4BC1-8872-90648B22ADAE}" type="datetime1">
              <a:rPr lang="fi-FI" smtClean="0"/>
              <a:pPr/>
              <a:t>26.9.2023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7510" y="6453420"/>
            <a:ext cx="7200378" cy="14393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name / 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325" y="6453420"/>
            <a:ext cx="360125" cy="14393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fld id="{CD14F411-5016-4917-8EBB-74EBD9D114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(c)" hidden="1"/>
          <p:cNvSpPr txBox="1"/>
          <p:nvPr userDrawn="1"/>
        </p:nvSpPr>
        <p:spPr>
          <a:xfrm>
            <a:off x="11949648" y="6891795"/>
            <a:ext cx="235642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>
                <a:solidFill>
                  <a:schemeClr val="bg1"/>
                </a:solidFill>
                <a:latin typeface="+mn-lt"/>
              </a:rPr>
              <a:t> kopiosto</a:t>
            </a:r>
            <a:endParaRPr lang="en-GB" sz="20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7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6"/>
          <p:cNvSpPr>
            <a:spLocks noChangeAspect="1" noEditPoints="1"/>
          </p:cNvSpPr>
          <p:nvPr userDrawn="1"/>
        </p:nvSpPr>
        <p:spPr bwMode="auto">
          <a:xfrm>
            <a:off x="10188222" y="6380292"/>
            <a:ext cx="1032581" cy="288665"/>
          </a:xfrm>
          <a:custGeom>
            <a:avLst/>
            <a:gdLst>
              <a:gd name="T0" fmla="*/ 9444 w 9745"/>
              <a:gd name="T1" fmla="*/ 2058 h 2723"/>
              <a:gd name="T2" fmla="*/ 8906 w 9745"/>
              <a:gd name="T3" fmla="*/ 1597 h 2723"/>
              <a:gd name="T4" fmla="*/ 9210 w 9745"/>
              <a:gd name="T5" fmla="*/ 1132 h 2723"/>
              <a:gd name="T6" fmla="*/ 9745 w 9745"/>
              <a:gd name="T7" fmla="*/ 1595 h 2723"/>
              <a:gd name="T8" fmla="*/ 9324 w 9745"/>
              <a:gd name="T9" fmla="*/ 1247 h 2723"/>
              <a:gd name="T10" fmla="*/ 9074 w 9745"/>
              <a:gd name="T11" fmla="*/ 1711 h 2723"/>
              <a:gd name="T12" fmla="*/ 9479 w 9745"/>
              <a:gd name="T13" fmla="*/ 1891 h 2723"/>
              <a:gd name="T14" fmla="*/ 8536 w 9745"/>
              <a:gd name="T15" fmla="*/ 2008 h 2723"/>
              <a:gd name="T16" fmla="*/ 8641 w 9745"/>
              <a:gd name="T17" fmla="*/ 1854 h 2723"/>
              <a:gd name="T18" fmla="*/ 7742 w 9745"/>
              <a:gd name="T19" fmla="*/ 1452 h 2723"/>
              <a:gd name="T20" fmla="*/ 8258 w 9745"/>
              <a:gd name="T21" fmla="*/ 1830 h 2723"/>
              <a:gd name="T22" fmla="*/ 7800 w 9745"/>
              <a:gd name="T23" fmla="*/ 2062 h 2723"/>
              <a:gd name="T24" fmla="*/ 7734 w 9745"/>
              <a:gd name="T25" fmla="*/ 1885 h 2723"/>
              <a:gd name="T26" fmla="*/ 8102 w 9745"/>
              <a:gd name="T27" fmla="*/ 1812 h 2723"/>
              <a:gd name="T28" fmla="*/ 7612 w 9745"/>
              <a:gd name="T29" fmla="*/ 1529 h 2723"/>
              <a:gd name="T30" fmla="*/ 7764 w 9745"/>
              <a:gd name="T31" fmla="*/ 1137 h 2723"/>
              <a:gd name="T32" fmla="*/ 8250 w 9745"/>
              <a:gd name="T33" fmla="*/ 1374 h 2723"/>
              <a:gd name="T34" fmla="*/ 7777 w 9745"/>
              <a:gd name="T35" fmla="*/ 1276 h 2723"/>
              <a:gd name="T36" fmla="*/ 7082 w 9745"/>
              <a:gd name="T37" fmla="*/ 2064 h 2723"/>
              <a:gd name="T38" fmla="*/ 6572 w 9745"/>
              <a:gd name="T39" fmla="*/ 1586 h 2723"/>
              <a:gd name="T40" fmla="*/ 6904 w 9745"/>
              <a:gd name="T41" fmla="*/ 1126 h 2723"/>
              <a:gd name="T42" fmla="*/ 7411 w 9745"/>
              <a:gd name="T43" fmla="*/ 1606 h 2723"/>
              <a:gd name="T44" fmla="*/ 7144 w 9745"/>
              <a:gd name="T45" fmla="*/ 1300 h 2723"/>
              <a:gd name="T46" fmla="*/ 6742 w 9745"/>
              <a:gd name="T47" fmla="*/ 1487 h 2723"/>
              <a:gd name="T48" fmla="*/ 6992 w 9745"/>
              <a:gd name="T49" fmla="*/ 1944 h 2723"/>
              <a:gd name="T50" fmla="*/ 6368 w 9745"/>
              <a:gd name="T51" fmla="*/ 1003 h 2723"/>
              <a:gd name="T52" fmla="*/ 6252 w 9745"/>
              <a:gd name="T53" fmla="*/ 853 h 2723"/>
              <a:gd name="T54" fmla="*/ 5842 w 9745"/>
              <a:gd name="T55" fmla="*/ 2023 h 2723"/>
              <a:gd name="T56" fmla="*/ 5386 w 9745"/>
              <a:gd name="T57" fmla="*/ 1134 h 2723"/>
              <a:gd name="T58" fmla="*/ 5923 w 9745"/>
              <a:gd name="T59" fmla="*/ 1242 h 2723"/>
              <a:gd name="T60" fmla="*/ 5923 w 9745"/>
              <a:gd name="T61" fmla="*/ 1944 h 2723"/>
              <a:gd name="T62" fmla="*/ 5579 w 9745"/>
              <a:gd name="T63" fmla="*/ 1253 h 2723"/>
              <a:gd name="T64" fmla="*/ 5580 w 9745"/>
              <a:gd name="T65" fmla="*/ 1942 h 2723"/>
              <a:gd name="T66" fmla="*/ 5012 w 9745"/>
              <a:gd name="T67" fmla="*/ 1873 h 2723"/>
              <a:gd name="T68" fmla="*/ 4417 w 9745"/>
              <a:gd name="T69" fmla="*/ 1999 h 2723"/>
              <a:gd name="T70" fmla="*/ 4321 w 9745"/>
              <a:gd name="T71" fmla="*/ 1293 h 2723"/>
              <a:gd name="T72" fmla="*/ 4898 w 9745"/>
              <a:gd name="T73" fmla="*/ 1191 h 2723"/>
              <a:gd name="T74" fmla="*/ 4920 w 9745"/>
              <a:gd name="T75" fmla="*/ 1586 h 2723"/>
              <a:gd name="T76" fmla="*/ 4602 w 9745"/>
              <a:gd name="T77" fmla="*/ 1253 h 2723"/>
              <a:gd name="T78" fmla="*/ 4426 w 9745"/>
              <a:gd name="T79" fmla="*/ 1773 h 2723"/>
              <a:gd name="T80" fmla="*/ 4849 w 9745"/>
              <a:gd name="T81" fmla="*/ 1850 h 2723"/>
              <a:gd name="T82" fmla="*/ 4001 w 9745"/>
              <a:gd name="T83" fmla="*/ 817 h 2723"/>
              <a:gd name="T84" fmla="*/ 2410 w 9745"/>
              <a:gd name="T85" fmla="*/ 736 h 2723"/>
              <a:gd name="T86" fmla="*/ 1487 w 9745"/>
              <a:gd name="T87" fmla="*/ 174 h 2723"/>
              <a:gd name="T88" fmla="*/ 508 w 9745"/>
              <a:gd name="T89" fmla="*/ 471 h 2723"/>
              <a:gd name="T90" fmla="*/ 173 w 9745"/>
              <a:gd name="T91" fmla="*/ 1619 h 2723"/>
              <a:gd name="T92" fmla="*/ 902 w 9745"/>
              <a:gd name="T93" fmla="*/ 2484 h 2723"/>
              <a:gd name="T94" fmla="*/ 2053 w 9745"/>
              <a:gd name="T95" fmla="*/ 2368 h 2723"/>
              <a:gd name="T96" fmla="*/ 2556 w 9745"/>
              <a:gd name="T97" fmla="*/ 1451 h 2723"/>
              <a:gd name="T98" fmla="*/ 2340 w 9745"/>
              <a:gd name="T99" fmla="*/ 2350 h 2723"/>
              <a:gd name="T100" fmla="*/ 976 w 9745"/>
              <a:gd name="T101" fmla="*/ 2681 h 2723"/>
              <a:gd name="T102" fmla="*/ 128 w 9745"/>
              <a:gd name="T103" fmla="*/ 1998 h 2723"/>
              <a:gd name="T104" fmla="*/ 79 w 9745"/>
              <a:gd name="T105" fmla="*/ 849 h 2723"/>
              <a:gd name="T106" fmla="*/ 1019 w 9745"/>
              <a:gd name="T107" fmla="*/ 33 h 2723"/>
              <a:gd name="T108" fmla="*/ 2143 w 9745"/>
              <a:gd name="T109" fmla="*/ 214 h 2723"/>
              <a:gd name="T110" fmla="*/ 2707 w 9745"/>
              <a:gd name="T111" fmla="*/ 1261 h 2723"/>
              <a:gd name="T112" fmla="*/ 1082 w 9745"/>
              <a:gd name="T113" fmla="*/ 2010 h 2723"/>
              <a:gd name="T114" fmla="*/ 646 w 9745"/>
              <a:gd name="T115" fmla="*/ 1555 h 2723"/>
              <a:gd name="T116" fmla="*/ 857 w 9745"/>
              <a:gd name="T117" fmla="*/ 1650 h 2723"/>
              <a:gd name="T118" fmla="*/ 1600 w 9745"/>
              <a:gd name="T119" fmla="*/ 1838 h 2723"/>
              <a:gd name="T120" fmla="*/ 1937 w 9745"/>
              <a:gd name="T121" fmla="*/ 1241 h 2723"/>
              <a:gd name="T122" fmla="*/ 1942 w 9745"/>
              <a:gd name="T123" fmla="*/ 1802 h 2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745" h="2723">
                <a:moveTo>
                  <a:pt x="9745" y="1606"/>
                </a:moveTo>
                <a:lnTo>
                  <a:pt x="9744" y="1638"/>
                </a:lnTo>
                <a:lnTo>
                  <a:pt x="9742" y="1670"/>
                </a:lnTo>
                <a:lnTo>
                  <a:pt x="9738" y="1703"/>
                </a:lnTo>
                <a:lnTo>
                  <a:pt x="9732" y="1733"/>
                </a:lnTo>
                <a:lnTo>
                  <a:pt x="9716" y="1791"/>
                </a:lnTo>
                <a:lnTo>
                  <a:pt x="9706" y="1819"/>
                </a:lnTo>
                <a:lnTo>
                  <a:pt x="9694" y="1847"/>
                </a:lnTo>
                <a:lnTo>
                  <a:pt x="9680" y="1873"/>
                </a:lnTo>
                <a:lnTo>
                  <a:pt x="9665" y="1897"/>
                </a:lnTo>
                <a:lnTo>
                  <a:pt x="9649" y="1920"/>
                </a:lnTo>
                <a:lnTo>
                  <a:pt x="9631" y="1941"/>
                </a:lnTo>
                <a:lnTo>
                  <a:pt x="9612" y="1962"/>
                </a:lnTo>
                <a:lnTo>
                  <a:pt x="9592" y="1980"/>
                </a:lnTo>
                <a:lnTo>
                  <a:pt x="9570" y="1998"/>
                </a:lnTo>
                <a:lnTo>
                  <a:pt x="9546" y="2013"/>
                </a:lnTo>
                <a:lnTo>
                  <a:pt x="9522" y="2026"/>
                </a:lnTo>
                <a:lnTo>
                  <a:pt x="9497" y="2040"/>
                </a:lnTo>
                <a:lnTo>
                  <a:pt x="9444" y="2058"/>
                </a:lnTo>
                <a:lnTo>
                  <a:pt x="9415" y="2064"/>
                </a:lnTo>
                <a:lnTo>
                  <a:pt x="9386" y="2068"/>
                </a:lnTo>
                <a:lnTo>
                  <a:pt x="9326" y="2072"/>
                </a:lnTo>
                <a:lnTo>
                  <a:pt x="9281" y="2071"/>
                </a:lnTo>
                <a:lnTo>
                  <a:pt x="9236" y="2065"/>
                </a:lnTo>
                <a:lnTo>
                  <a:pt x="9196" y="2054"/>
                </a:lnTo>
                <a:lnTo>
                  <a:pt x="9157" y="2040"/>
                </a:lnTo>
                <a:lnTo>
                  <a:pt x="9120" y="2022"/>
                </a:lnTo>
                <a:lnTo>
                  <a:pt x="9085" y="1999"/>
                </a:lnTo>
                <a:lnTo>
                  <a:pt x="9053" y="1972"/>
                </a:lnTo>
                <a:lnTo>
                  <a:pt x="9023" y="1942"/>
                </a:lnTo>
                <a:lnTo>
                  <a:pt x="8995" y="1909"/>
                </a:lnTo>
                <a:lnTo>
                  <a:pt x="8971" y="1872"/>
                </a:lnTo>
                <a:lnTo>
                  <a:pt x="8952" y="1833"/>
                </a:lnTo>
                <a:lnTo>
                  <a:pt x="8935" y="1791"/>
                </a:lnTo>
                <a:lnTo>
                  <a:pt x="8923" y="1747"/>
                </a:lnTo>
                <a:lnTo>
                  <a:pt x="8914" y="1699"/>
                </a:lnTo>
                <a:lnTo>
                  <a:pt x="8908" y="1650"/>
                </a:lnTo>
                <a:lnTo>
                  <a:pt x="8906" y="1597"/>
                </a:lnTo>
                <a:lnTo>
                  <a:pt x="8906" y="1586"/>
                </a:lnTo>
                <a:lnTo>
                  <a:pt x="8908" y="1553"/>
                </a:lnTo>
                <a:lnTo>
                  <a:pt x="8910" y="1520"/>
                </a:lnTo>
                <a:lnTo>
                  <a:pt x="8920" y="1458"/>
                </a:lnTo>
                <a:lnTo>
                  <a:pt x="8927" y="1428"/>
                </a:lnTo>
                <a:lnTo>
                  <a:pt x="8936" y="1399"/>
                </a:lnTo>
                <a:lnTo>
                  <a:pt x="8959" y="1343"/>
                </a:lnTo>
                <a:lnTo>
                  <a:pt x="8974" y="1317"/>
                </a:lnTo>
                <a:lnTo>
                  <a:pt x="8989" y="1293"/>
                </a:lnTo>
                <a:lnTo>
                  <a:pt x="9005" y="1269"/>
                </a:lnTo>
                <a:lnTo>
                  <a:pt x="9023" y="1247"/>
                </a:lnTo>
                <a:lnTo>
                  <a:pt x="9042" y="1228"/>
                </a:lnTo>
                <a:lnTo>
                  <a:pt x="9062" y="1209"/>
                </a:lnTo>
                <a:lnTo>
                  <a:pt x="9085" y="1192"/>
                </a:lnTo>
                <a:lnTo>
                  <a:pt x="9108" y="1176"/>
                </a:lnTo>
                <a:lnTo>
                  <a:pt x="9132" y="1163"/>
                </a:lnTo>
                <a:lnTo>
                  <a:pt x="9157" y="1151"/>
                </a:lnTo>
                <a:lnTo>
                  <a:pt x="9182" y="1140"/>
                </a:lnTo>
                <a:lnTo>
                  <a:pt x="9210" y="1132"/>
                </a:lnTo>
                <a:lnTo>
                  <a:pt x="9236" y="1126"/>
                </a:lnTo>
                <a:lnTo>
                  <a:pt x="9265" y="1121"/>
                </a:lnTo>
                <a:lnTo>
                  <a:pt x="9324" y="1118"/>
                </a:lnTo>
                <a:lnTo>
                  <a:pt x="9371" y="1120"/>
                </a:lnTo>
                <a:lnTo>
                  <a:pt x="9414" y="1126"/>
                </a:lnTo>
                <a:lnTo>
                  <a:pt x="9456" y="1136"/>
                </a:lnTo>
                <a:lnTo>
                  <a:pt x="9494" y="1150"/>
                </a:lnTo>
                <a:lnTo>
                  <a:pt x="9532" y="1168"/>
                </a:lnTo>
                <a:lnTo>
                  <a:pt x="9566" y="1191"/>
                </a:lnTo>
                <a:lnTo>
                  <a:pt x="9599" y="1217"/>
                </a:lnTo>
                <a:lnTo>
                  <a:pt x="9629" y="1248"/>
                </a:lnTo>
                <a:lnTo>
                  <a:pt x="9656" y="1282"/>
                </a:lnTo>
                <a:lnTo>
                  <a:pt x="9680" y="1318"/>
                </a:lnTo>
                <a:lnTo>
                  <a:pt x="9700" y="1357"/>
                </a:lnTo>
                <a:lnTo>
                  <a:pt x="9716" y="1399"/>
                </a:lnTo>
                <a:lnTo>
                  <a:pt x="9728" y="1444"/>
                </a:lnTo>
                <a:lnTo>
                  <a:pt x="9738" y="1492"/>
                </a:lnTo>
                <a:lnTo>
                  <a:pt x="9744" y="1542"/>
                </a:lnTo>
                <a:lnTo>
                  <a:pt x="9745" y="1595"/>
                </a:lnTo>
                <a:lnTo>
                  <a:pt x="9745" y="1606"/>
                </a:lnTo>
                <a:close/>
                <a:moveTo>
                  <a:pt x="9588" y="1586"/>
                </a:moveTo>
                <a:lnTo>
                  <a:pt x="9587" y="1549"/>
                </a:lnTo>
                <a:lnTo>
                  <a:pt x="9583" y="1514"/>
                </a:lnTo>
                <a:lnTo>
                  <a:pt x="9577" y="1481"/>
                </a:lnTo>
                <a:lnTo>
                  <a:pt x="9570" y="1450"/>
                </a:lnTo>
                <a:lnTo>
                  <a:pt x="9559" y="1420"/>
                </a:lnTo>
                <a:lnTo>
                  <a:pt x="9547" y="1392"/>
                </a:lnTo>
                <a:lnTo>
                  <a:pt x="9533" y="1366"/>
                </a:lnTo>
                <a:lnTo>
                  <a:pt x="9516" y="1341"/>
                </a:lnTo>
                <a:lnTo>
                  <a:pt x="9506" y="1330"/>
                </a:lnTo>
                <a:lnTo>
                  <a:pt x="9497" y="1319"/>
                </a:lnTo>
                <a:lnTo>
                  <a:pt x="9476" y="1300"/>
                </a:lnTo>
                <a:lnTo>
                  <a:pt x="9455" y="1284"/>
                </a:lnTo>
                <a:lnTo>
                  <a:pt x="9432" y="1271"/>
                </a:lnTo>
                <a:lnTo>
                  <a:pt x="9407" y="1260"/>
                </a:lnTo>
                <a:lnTo>
                  <a:pt x="9382" y="1253"/>
                </a:lnTo>
                <a:lnTo>
                  <a:pt x="9354" y="1248"/>
                </a:lnTo>
                <a:lnTo>
                  <a:pt x="9324" y="1247"/>
                </a:lnTo>
                <a:lnTo>
                  <a:pt x="9296" y="1248"/>
                </a:lnTo>
                <a:lnTo>
                  <a:pt x="9269" y="1253"/>
                </a:lnTo>
                <a:lnTo>
                  <a:pt x="9244" y="1260"/>
                </a:lnTo>
                <a:lnTo>
                  <a:pt x="9220" y="1270"/>
                </a:lnTo>
                <a:lnTo>
                  <a:pt x="9197" y="1283"/>
                </a:lnTo>
                <a:lnTo>
                  <a:pt x="9175" y="1299"/>
                </a:lnTo>
                <a:lnTo>
                  <a:pt x="9155" y="1318"/>
                </a:lnTo>
                <a:lnTo>
                  <a:pt x="9137" y="1339"/>
                </a:lnTo>
                <a:lnTo>
                  <a:pt x="9120" y="1365"/>
                </a:lnTo>
                <a:lnTo>
                  <a:pt x="9104" y="1391"/>
                </a:lnTo>
                <a:lnTo>
                  <a:pt x="9092" y="1421"/>
                </a:lnTo>
                <a:lnTo>
                  <a:pt x="9083" y="1452"/>
                </a:lnTo>
                <a:lnTo>
                  <a:pt x="9074" y="1487"/>
                </a:lnTo>
                <a:lnTo>
                  <a:pt x="9070" y="1524"/>
                </a:lnTo>
                <a:lnTo>
                  <a:pt x="9066" y="1564"/>
                </a:lnTo>
                <a:lnTo>
                  <a:pt x="9065" y="1606"/>
                </a:lnTo>
                <a:lnTo>
                  <a:pt x="9066" y="1643"/>
                </a:lnTo>
                <a:lnTo>
                  <a:pt x="9070" y="1678"/>
                </a:lnTo>
                <a:lnTo>
                  <a:pt x="9074" y="1711"/>
                </a:lnTo>
                <a:lnTo>
                  <a:pt x="9083" y="1743"/>
                </a:lnTo>
                <a:lnTo>
                  <a:pt x="9092" y="1773"/>
                </a:lnTo>
                <a:lnTo>
                  <a:pt x="9104" y="1801"/>
                </a:lnTo>
                <a:lnTo>
                  <a:pt x="9119" y="1827"/>
                </a:lnTo>
                <a:lnTo>
                  <a:pt x="9136" y="1851"/>
                </a:lnTo>
                <a:lnTo>
                  <a:pt x="9155" y="1873"/>
                </a:lnTo>
                <a:lnTo>
                  <a:pt x="9174" y="1892"/>
                </a:lnTo>
                <a:lnTo>
                  <a:pt x="9196" y="1908"/>
                </a:lnTo>
                <a:lnTo>
                  <a:pt x="9218" y="1921"/>
                </a:lnTo>
                <a:lnTo>
                  <a:pt x="9244" y="1930"/>
                </a:lnTo>
                <a:lnTo>
                  <a:pt x="9270" y="1938"/>
                </a:lnTo>
                <a:lnTo>
                  <a:pt x="9298" y="1942"/>
                </a:lnTo>
                <a:lnTo>
                  <a:pt x="9326" y="1944"/>
                </a:lnTo>
                <a:lnTo>
                  <a:pt x="9355" y="1942"/>
                </a:lnTo>
                <a:lnTo>
                  <a:pt x="9383" y="1938"/>
                </a:lnTo>
                <a:lnTo>
                  <a:pt x="9409" y="1930"/>
                </a:lnTo>
                <a:lnTo>
                  <a:pt x="9434" y="1921"/>
                </a:lnTo>
                <a:lnTo>
                  <a:pt x="9457" y="1908"/>
                </a:lnTo>
                <a:lnTo>
                  <a:pt x="9479" y="1891"/>
                </a:lnTo>
                <a:lnTo>
                  <a:pt x="9498" y="1872"/>
                </a:lnTo>
                <a:lnTo>
                  <a:pt x="9517" y="1850"/>
                </a:lnTo>
                <a:lnTo>
                  <a:pt x="9534" y="1825"/>
                </a:lnTo>
                <a:lnTo>
                  <a:pt x="9548" y="1799"/>
                </a:lnTo>
                <a:lnTo>
                  <a:pt x="9560" y="1769"/>
                </a:lnTo>
                <a:lnTo>
                  <a:pt x="9570" y="1737"/>
                </a:lnTo>
                <a:lnTo>
                  <a:pt x="9577" y="1703"/>
                </a:lnTo>
                <a:lnTo>
                  <a:pt x="9583" y="1667"/>
                </a:lnTo>
                <a:lnTo>
                  <a:pt x="9587" y="1627"/>
                </a:lnTo>
                <a:lnTo>
                  <a:pt x="9588" y="1586"/>
                </a:lnTo>
                <a:close/>
                <a:moveTo>
                  <a:pt x="8695" y="2072"/>
                </a:moveTo>
                <a:lnTo>
                  <a:pt x="8670" y="2072"/>
                </a:lnTo>
                <a:lnTo>
                  <a:pt x="8646" y="2068"/>
                </a:lnTo>
                <a:lnTo>
                  <a:pt x="8623" y="2064"/>
                </a:lnTo>
                <a:lnTo>
                  <a:pt x="8603" y="2056"/>
                </a:lnTo>
                <a:lnTo>
                  <a:pt x="8584" y="2048"/>
                </a:lnTo>
                <a:lnTo>
                  <a:pt x="8567" y="2037"/>
                </a:lnTo>
                <a:lnTo>
                  <a:pt x="8550" y="2024"/>
                </a:lnTo>
                <a:lnTo>
                  <a:pt x="8536" y="2008"/>
                </a:lnTo>
                <a:lnTo>
                  <a:pt x="8513" y="1974"/>
                </a:lnTo>
                <a:lnTo>
                  <a:pt x="8503" y="1953"/>
                </a:lnTo>
                <a:lnTo>
                  <a:pt x="8496" y="1932"/>
                </a:lnTo>
                <a:lnTo>
                  <a:pt x="8490" y="1908"/>
                </a:lnTo>
                <a:lnTo>
                  <a:pt x="8486" y="1883"/>
                </a:lnTo>
                <a:lnTo>
                  <a:pt x="8483" y="1856"/>
                </a:lnTo>
                <a:lnTo>
                  <a:pt x="8483" y="1827"/>
                </a:lnTo>
                <a:lnTo>
                  <a:pt x="8483" y="1257"/>
                </a:lnTo>
                <a:lnTo>
                  <a:pt x="8342" y="1257"/>
                </a:lnTo>
                <a:lnTo>
                  <a:pt x="8342" y="1134"/>
                </a:lnTo>
                <a:lnTo>
                  <a:pt x="8483" y="1134"/>
                </a:lnTo>
                <a:lnTo>
                  <a:pt x="8483" y="911"/>
                </a:lnTo>
                <a:lnTo>
                  <a:pt x="8640" y="911"/>
                </a:lnTo>
                <a:lnTo>
                  <a:pt x="8640" y="1134"/>
                </a:lnTo>
                <a:lnTo>
                  <a:pt x="8826" y="1134"/>
                </a:lnTo>
                <a:lnTo>
                  <a:pt x="8826" y="1257"/>
                </a:lnTo>
                <a:lnTo>
                  <a:pt x="8640" y="1257"/>
                </a:lnTo>
                <a:lnTo>
                  <a:pt x="8640" y="1829"/>
                </a:lnTo>
                <a:lnTo>
                  <a:pt x="8641" y="1854"/>
                </a:lnTo>
                <a:lnTo>
                  <a:pt x="8646" y="1877"/>
                </a:lnTo>
                <a:lnTo>
                  <a:pt x="8653" y="1896"/>
                </a:lnTo>
                <a:lnTo>
                  <a:pt x="8663" y="1911"/>
                </a:lnTo>
                <a:lnTo>
                  <a:pt x="8676" y="1923"/>
                </a:lnTo>
                <a:lnTo>
                  <a:pt x="8694" y="1932"/>
                </a:lnTo>
                <a:lnTo>
                  <a:pt x="8716" y="1938"/>
                </a:lnTo>
                <a:lnTo>
                  <a:pt x="8742" y="1939"/>
                </a:lnTo>
                <a:lnTo>
                  <a:pt x="8773" y="1936"/>
                </a:lnTo>
                <a:lnTo>
                  <a:pt x="8816" y="1928"/>
                </a:lnTo>
                <a:lnTo>
                  <a:pt x="8816" y="2055"/>
                </a:lnTo>
                <a:lnTo>
                  <a:pt x="8785" y="2064"/>
                </a:lnTo>
                <a:lnTo>
                  <a:pt x="8755" y="2068"/>
                </a:lnTo>
                <a:lnTo>
                  <a:pt x="8725" y="2072"/>
                </a:lnTo>
                <a:lnTo>
                  <a:pt x="8695" y="2072"/>
                </a:lnTo>
                <a:close/>
                <a:moveTo>
                  <a:pt x="7716" y="1383"/>
                </a:moveTo>
                <a:lnTo>
                  <a:pt x="7720" y="1409"/>
                </a:lnTo>
                <a:lnTo>
                  <a:pt x="7728" y="1432"/>
                </a:lnTo>
                <a:lnTo>
                  <a:pt x="7734" y="1443"/>
                </a:lnTo>
                <a:lnTo>
                  <a:pt x="7742" y="1452"/>
                </a:lnTo>
                <a:lnTo>
                  <a:pt x="7762" y="1468"/>
                </a:lnTo>
                <a:lnTo>
                  <a:pt x="7789" y="1482"/>
                </a:lnTo>
                <a:lnTo>
                  <a:pt x="7825" y="1496"/>
                </a:lnTo>
                <a:lnTo>
                  <a:pt x="7871" y="1510"/>
                </a:lnTo>
                <a:lnTo>
                  <a:pt x="7925" y="1524"/>
                </a:lnTo>
                <a:lnTo>
                  <a:pt x="7981" y="1537"/>
                </a:lnTo>
                <a:lnTo>
                  <a:pt x="8032" y="1553"/>
                </a:lnTo>
                <a:lnTo>
                  <a:pt x="8076" y="1568"/>
                </a:lnTo>
                <a:lnTo>
                  <a:pt x="8116" y="1586"/>
                </a:lnTo>
                <a:lnTo>
                  <a:pt x="8150" y="1606"/>
                </a:lnTo>
                <a:lnTo>
                  <a:pt x="8179" y="1627"/>
                </a:lnTo>
                <a:lnTo>
                  <a:pt x="8204" y="1650"/>
                </a:lnTo>
                <a:lnTo>
                  <a:pt x="8225" y="1675"/>
                </a:lnTo>
                <a:lnTo>
                  <a:pt x="8240" y="1702"/>
                </a:lnTo>
                <a:lnTo>
                  <a:pt x="8246" y="1716"/>
                </a:lnTo>
                <a:lnTo>
                  <a:pt x="8251" y="1731"/>
                </a:lnTo>
                <a:lnTo>
                  <a:pt x="8257" y="1765"/>
                </a:lnTo>
                <a:lnTo>
                  <a:pt x="8260" y="1800"/>
                </a:lnTo>
                <a:lnTo>
                  <a:pt x="8258" y="1830"/>
                </a:lnTo>
                <a:lnTo>
                  <a:pt x="8254" y="1859"/>
                </a:lnTo>
                <a:lnTo>
                  <a:pt x="8246" y="1886"/>
                </a:lnTo>
                <a:lnTo>
                  <a:pt x="8236" y="1911"/>
                </a:lnTo>
                <a:lnTo>
                  <a:pt x="8228" y="1923"/>
                </a:lnTo>
                <a:lnTo>
                  <a:pt x="8221" y="1935"/>
                </a:lnTo>
                <a:lnTo>
                  <a:pt x="8204" y="1958"/>
                </a:lnTo>
                <a:lnTo>
                  <a:pt x="8184" y="1978"/>
                </a:lnTo>
                <a:lnTo>
                  <a:pt x="8161" y="1998"/>
                </a:lnTo>
                <a:lnTo>
                  <a:pt x="8136" y="2016"/>
                </a:lnTo>
                <a:lnTo>
                  <a:pt x="8108" y="2031"/>
                </a:lnTo>
                <a:lnTo>
                  <a:pt x="8078" y="2043"/>
                </a:lnTo>
                <a:lnTo>
                  <a:pt x="8047" y="2054"/>
                </a:lnTo>
                <a:lnTo>
                  <a:pt x="8015" y="2062"/>
                </a:lnTo>
                <a:lnTo>
                  <a:pt x="7980" y="2068"/>
                </a:lnTo>
                <a:lnTo>
                  <a:pt x="7943" y="2071"/>
                </a:lnTo>
                <a:lnTo>
                  <a:pt x="7904" y="2072"/>
                </a:lnTo>
                <a:lnTo>
                  <a:pt x="7850" y="2070"/>
                </a:lnTo>
                <a:lnTo>
                  <a:pt x="7825" y="2067"/>
                </a:lnTo>
                <a:lnTo>
                  <a:pt x="7800" y="2062"/>
                </a:lnTo>
                <a:lnTo>
                  <a:pt x="7753" y="2050"/>
                </a:lnTo>
                <a:lnTo>
                  <a:pt x="7709" y="2034"/>
                </a:lnTo>
                <a:lnTo>
                  <a:pt x="7688" y="2023"/>
                </a:lnTo>
                <a:lnTo>
                  <a:pt x="7668" y="2012"/>
                </a:lnTo>
                <a:lnTo>
                  <a:pt x="7633" y="1987"/>
                </a:lnTo>
                <a:lnTo>
                  <a:pt x="7602" y="1957"/>
                </a:lnTo>
                <a:lnTo>
                  <a:pt x="7576" y="1925"/>
                </a:lnTo>
                <a:lnTo>
                  <a:pt x="7554" y="1889"/>
                </a:lnTo>
                <a:lnTo>
                  <a:pt x="7540" y="1851"/>
                </a:lnTo>
                <a:lnTo>
                  <a:pt x="7530" y="1812"/>
                </a:lnTo>
                <a:lnTo>
                  <a:pt x="7528" y="1772"/>
                </a:lnTo>
                <a:lnTo>
                  <a:pt x="7685" y="1772"/>
                </a:lnTo>
                <a:lnTo>
                  <a:pt x="7687" y="1791"/>
                </a:lnTo>
                <a:lnTo>
                  <a:pt x="7691" y="1809"/>
                </a:lnTo>
                <a:lnTo>
                  <a:pt x="7696" y="1827"/>
                </a:lnTo>
                <a:lnTo>
                  <a:pt x="7703" y="1843"/>
                </a:lnTo>
                <a:lnTo>
                  <a:pt x="7711" y="1859"/>
                </a:lnTo>
                <a:lnTo>
                  <a:pt x="7722" y="1873"/>
                </a:lnTo>
                <a:lnTo>
                  <a:pt x="7734" y="1885"/>
                </a:lnTo>
                <a:lnTo>
                  <a:pt x="7748" y="1898"/>
                </a:lnTo>
                <a:lnTo>
                  <a:pt x="7781" y="1917"/>
                </a:lnTo>
                <a:lnTo>
                  <a:pt x="7798" y="1926"/>
                </a:lnTo>
                <a:lnTo>
                  <a:pt x="7817" y="1933"/>
                </a:lnTo>
                <a:lnTo>
                  <a:pt x="7837" y="1938"/>
                </a:lnTo>
                <a:lnTo>
                  <a:pt x="7859" y="1941"/>
                </a:lnTo>
                <a:lnTo>
                  <a:pt x="7882" y="1944"/>
                </a:lnTo>
                <a:lnTo>
                  <a:pt x="7904" y="1944"/>
                </a:lnTo>
                <a:lnTo>
                  <a:pt x="7948" y="1941"/>
                </a:lnTo>
                <a:lnTo>
                  <a:pt x="7967" y="1939"/>
                </a:lnTo>
                <a:lnTo>
                  <a:pt x="7985" y="1935"/>
                </a:lnTo>
                <a:lnTo>
                  <a:pt x="8018" y="1923"/>
                </a:lnTo>
                <a:lnTo>
                  <a:pt x="8048" y="1908"/>
                </a:lnTo>
                <a:lnTo>
                  <a:pt x="8072" y="1889"/>
                </a:lnTo>
                <a:lnTo>
                  <a:pt x="8081" y="1878"/>
                </a:lnTo>
                <a:lnTo>
                  <a:pt x="8089" y="1866"/>
                </a:lnTo>
                <a:lnTo>
                  <a:pt x="8095" y="1853"/>
                </a:lnTo>
                <a:lnTo>
                  <a:pt x="8099" y="1839"/>
                </a:lnTo>
                <a:lnTo>
                  <a:pt x="8102" y="1812"/>
                </a:lnTo>
                <a:lnTo>
                  <a:pt x="8101" y="1796"/>
                </a:lnTo>
                <a:lnTo>
                  <a:pt x="8099" y="1781"/>
                </a:lnTo>
                <a:lnTo>
                  <a:pt x="8095" y="1767"/>
                </a:lnTo>
                <a:lnTo>
                  <a:pt x="8090" y="1754"/>
                </a:lnTo>
                <a:lnTo>
                  <a:pt x="8083" y="1742"/>
                </a:lnTo>
                <a:lnTo>
                  <a:pt x="8075" y="1731"/>
                </a:lnTo>
                <a:lnTo>
                  <a:pt x="8065" y="1722"/>
                </a:lnTo>
                <a:lnTo>
                  <a:pt x="8054" y="1712"/>
                </a:lnTo>
                <a:lnTo>
                  <a:pt x="8026" y="1696"/>
                </a:lnTo>
                <a:lnTo>
                  <a:pt x="7988" y="1679"/>
                </a:lnTo>
                <a:lnTo>
                  <a:pt x="7942" y="1664"/>
                </a:lnTo>
                <a:lnTo>
                  <a:pt x="7886" y="1651"/>
                </a:lnTo>
                <a:lnTo>
                  <a:pt x="7830" y="1638"/>
                </a:lnTo>
                <a:lnTo>
                  <a:pt x="7780" y="1624"/>
                </a:lnTo>
                <a:lnTo>
                  <a:pt x="7735" y="1607"/>
                </a:lnTo>
                <a:lnTo>
                  <a:pt x="7697" y="1590"/>
                </a:lnTo>
                <a:lnTo>
                  <a:pt x="7663" y="1571"/>
                </a:lnTo>
                <a:lnTo>
                  <a:pt x="7636" y="1550"/>
                </a:lnTo>
                <a:lnTo>
                  <a:pt x="7612" y="1529"/>
                </a:lnTo>
                <a:lnTo>
                  <a:pt x="7592" y="1505"/>
                </a:lnTo>
                <a:lnTo>
                  <a:pt x="7585" y="1492"/>
                </a:lnTo>
                <a:lnTo>
                  <a:pt x="7578" y="1478"/>
                </a:lnTo>
                <a:lnTo>
                  <a:pt x="7567" y="1451"/>
                </a:lnTo>
                <a:lnTo>
                  <a:pt x="7561" y="1420"/>
                </a:lnTo>
                <a:lnTo>
                  <a:pt x="7559" y="1387"/>
                </a:lnTo>
                <a:lnTo>
                  <a:pt x="7560" y="1360"/>
                </a:lnTo>
                <a:lnTo>
                  <a:pt x="7565" y="1333"/>
                </a:lnTo>
                <a:lnTo>
                  <a:pt x="7572" y="1307"/>
                </a:lnTo>
                <a:lnTo>
                  <a:pt x="7577" y="1295"/>
                </a:lnTo>
                <a:lnTo>
                  <a:pt x="7583" y="1283"/>
                </a:lnTo>
                <a:lnTo>
                  <a:pt x="7596" y="1259"/>
                </a:lnTo>
                <a:lnTo>
                  <a:pt x="7613" y="1238"/>
                </a:lnTo>
                <a:lnTo>
                  <a:pt x="7632" y="1216"/>
                </a:lnTo>
                <a:lnTo>
                  <a:pt x="7655" y="1196"/>
                </a:lnTo>
                <a:lnTo>
                  <a:pt x="7680" y="1178"/>
                </a:lnTo>
                <a:lnTo>
                  <a:pt x="7706" y="1162"/>
                </a:lnTo>
                <a:lnTo>
                  <a:pt x="7734" y="1149"/>
                </a:lnTo>
                <a:lnTo>
                  <a:pt x="7764" y="1137"/>
                </a:lnTo>
                <a:lnTo>
                  <a:pt x="7795" y="1128"/>
                </a:lnTo>
                <a:lnTo>
                  <a:pt x="7829" y="1122"/>
                </a:lnTo>
                <a:lnTo>
                  <a:pt x="7864" y="1119"/>
                </a:lnTo>
                <a:lnTo>
                  <a:pt x="7900" y="1118"/>
                </a:lnTo>
                <a:lnTo>
                  <a:pt x="7938" y="1119"/>
                </a:lnTo>
                <a:lnTo>
                  <a:pt x="7974" y="1122"/>
                </a:lnTo>
                <a:lnTo>
                  <a:pt x="8009" y="1128"/>
                </a:lnTo>
                <a:lnTo>
                  <a:pt x="8041" y="1138"/>
                </a:lnTo>
                <a:lnTo>
                  <a:pt x="8072" y="1149"/>
                </a:lnTo>
                <a:lnTo>
                  <a:pt x="8101" y="1163"/>
                </a:lnTo>
                <a:lnTo>
                  <a:pt x="8129" y="1180"/>
                </a:lnTo>
                <a:lnTo>
                  <a:pt x="8154" y="1198"/>
                </a:lnTo>
                <a:lnTo>
                  <a:pt x="8177" y="1220"/>
                </a:lnTo>
                <a:lnTo>
                  <a:pt x="8196" y="1242"/>
                </a:lnTo>
                <a:lnTo>
                  <a:pt x="8213" y="1265"/>
                </a:lnTo>
                <a:lnTo>
                  <a:pt x="8227" y="1290"/>
                </a:lnTo>
                <a:lnTo>
                  <a:pt x="8238" y="1317"/>
                </a:lnTo>
                <a:lnTo>
                  <a:pt x="8245" y="1345"/>
                </a:lnTo>
                <a:lnTo>
                  <a:pt x="8250" y="1374"/>
                </a:lnTo>
                <a:lnTo>
                  <a:pt x="8251" y="1405"/>
                </a:lnTo>
                <a:lnTo>
                  <a:pt x="8093" y="1405"/>
                </a:lnTo>
                <a:lnTo>
                  <a:pt x="8092" y="1390"/>
                </a:lnTo>
                <a:lnTo>
                  <a:pt x="8089" y="1374"/>
                </a:lnTo>
                <a:lnTo>
                  <a:pt x="8080" y="1345"/>
                </a:lnTo>
                <a:lnTo>
                  <a:pt x="8062" y="1318"/>
                </a:lnTo>
                <a:lnTo>
                  <a:pt x="8051" y="1306"/>
                </a:lnTo>
                <a:lnTo>
                  <a:pt x="8038" y="1294"/>
                </a:lnTo>
                <a:lnTo>
                  <a:pt x="8009" y="1273"/>
                </a:lnTo>
                <a:lnTo>
                  <a:pt x="7976" y="1259"/>
                </a:lnTo>
                <a:lnTo>
                  <a:pt x="7958" y="1253"/>
                </a:lnTo>
                <a:lnTo>
                  <a:pt x="7939" y="1249"/>
                </a:lnTo>
                <a:lnTo>
                  <a:pt x="7920" y="1248"/>
                </a:lnTo>
                <a:lnTo>
                  <a:pt x="7900" y="1247"/>
                </a:lnTo>
                <a:lnTo>
                  <a:pt x="7859" y="1249"/>
                </a:lnTo>
                <a:lnTo>
                  <a:pt x="7841" y="1252"/>
                </a:lnTo>
                <a:lnTo>
                  <a:pt x="7823" y="1257"/>
                </a:lnTo>
                <a:lnTo>
                  <a:pt x="7792" y="1267"/>
                </a:lnTo>
                <a:lnTo>
                  <a:pt x="7777" y="1276"/>
                </a:lnTo>
                <a:lnTo>
                  <a:pt x="7765" y="1284"/>
                </a:lnTo>
                <a:lnTo>
                  <a:pt x="7753" y="1294"/>
                </a:lnTo>
                <a:lnTo>
                  <a:pt x="7744" y="1305"/>
                </a:lnTo>
                <a:lnTo>
                  <a:pt x="7728" y="1327"/>
                </a:lnTo>
                <a:lnTo>
                  <a:pt x="7720" y="1354"/>
                </a:lnTo>
                <a:lnTo>
                  <a:pt x="7716" y="1383"/>
                </a:lnTo>
                <a:close/>
                <a:moveTo>
                  <a:pt x="7360" y="1847"/>
                </a:moveTo>
                <a:lnTo>
                  <a:pt x="7346" y="1873"/>
                </a:lnTo>
                <a:lnTo>
                  <a:pt x="7332" y="1897"/>
                </a:lnTo>
                <a:lnTo>
                  <a:pt x="7315" y="1920"/>
                </a:lnTo>
                <a:lnTo>
                  <a:pt x="7297" y="1941"/>
                </a:lnTo>
                <a:lnTo>
                  <a:pt x="7278" y="1962"/>
                </a:lnTo>
                <a:lnTo>
                  <a:pt x="7258" y="1980"/>
                </a:lnTo>
                <a:lnTo>
                  <a:pt x="7236" y="1998"/>
                </a:lnTo>
                <a:lnTo>
                  <a:pt x="7213" y="2013"/>
                </a:lnTo>
                <a:lnTo>
                  <a:pt x="7188" y="2026"/>
                </a:lnTo>
                <a:lnTo>
                  <a:pt x="7163" y="2040"/>
                </a:lnTo>
                <a:lnTo>
                  <a:pt x="7110" y="2058"/>
                </a:lnTo>
                <a:lnTo>
                  <a:pt x="7082" y="2064"/>
                </a:lnTo>
                <a:lnTo>
                  <a:pt x="7052" y="2068"/>
                </a:lnTo>
                <a:lnTo>
                  <a:pt x="6992" y="2072"/>
                </a:lnTo>
                <a:lnTo>
                  <a:pt x="6947" y="2071"/>
                </a:lnTo>
                <a:lnTo>
                  <a:pt x="6904" y="2065"/>
                </a:lnTo>
                <a:lnTo>
                  <a:pt x="6862" y="2054"/>
                </a:lnTo>
                <a:lnTo>
                  <a:pt x="6823" y="2040"/>
                </a:lnTo>
                <a:lnTo>
                  <a:pt x="6786" y="2022"/>
                </a:lnTo>
                <a:lnTo>
                  <a:pt x="6751" y="1999"/>
                </a:lnTo>
                <a:lnTo>
                  <a:pt x="6719" y="1972"/>
                </a:lnTo>
                <a:lnTo>
                  <a:pt x="6689" y="1942"/>
                </a:lnTo>
                <a:lnTo>
                  <a:pt x="6661" y="1909"/>
                </a:lnTo>
                <a:lnTo>
                  <a:pt x="6638" y="1872"/>
                </a:lnTo>
                <a:lnTo>
                  <a:pt x="6618" y="1833"/>
                </a:lnTo>
                <a:lnTo>
                  <a:pt x="6601" y="1791"/>
                </a:lnTo>
                <a:lnTo>
                  <a:pt x="6589" y="1747"/>
                </a:lnTo>
                <a:lnTo>
                  <a:pt x="6580" y="1699"/>
                </a:lnTo>
                <a:lnTo>
                  <a:pt x="6575" y="1650"/>
                </a:lnTo>
                <a:lnTo>
                  <a:pt x="6572" y="1597"/>
                </a:lnTo>
                <a:lnTo>
                  <a:pt x="6572" y="1586"/>
                </a:lnTo>
                <a:lnTo>
                  <a:pt x="6574" y="1553"/>
                </a:lnTo>
                <a:lnTo>
                  <a:pt x="6576" y="1520"/>
                </a:lnTo>
                <a:lnTo>
                  <a:pt x="6586" y="1458"/>
                </a:lnTo>
                <a:lnTo>
                  <a:pt x="6594" y="1428"/>
                </a:lnTo>
                <a:lnTo>
                  <a:pt x="6602" y="1399"/>
                </a:lnTo>
                <a:lnTo>
                  <a:pt x="6626" y="1343"/>
                </a:lnTo>
                <a:lnTo>
                  <a:pt x="6640" y="1317"/>
                </a:lnTo>
                <a:lnTo>
                  <a:pt x="6655" y="1293"/>
                </a:lnTo>
                <a:lnTo>
                  <a:pt x="6672" y="1269"/>
                </a:lnTo>
                <a:lnTo>
                  <a:pt x="6690" y="1247"/>
                </a:lnTo>
                <a:lnTo>
                  <a:pt x="6709" y="1228"/>
                </a:lnTo>
                <a:lnTo>
                  <a:pt x="6730" y="1209"/>
                </a:lnTo>
                <a:lnTo>
                  <a:pt x="6751" y="1192"/>
                </a:lnTo>
                <a:lnTo>
                  <a:pt x="6774" y="1176"/>
                </a:lnTo>
                <a:lnTo>
                  <a:pt x="6798" y="1163"/>
                </a:lnTo>
                <a:lnTo>
                  <a:pt x="6823" y="1151"/>
                </a:lnTo>
                <a:lnTo>
                  <a:pt x="6850" y="1140"/>
                </a:lnTo>
                <a:lnTo>
                  <a:pt x="6876" y="1132"/>
                </a:lnTo>
                <a:lnTo>
                  <a:pt x="6904" y="1126"/>
                </a:lnTo>
                <a:lnTo>
                  <a:pt x="6931" y="1121"/>
                </a:lnTo>
                <a:lnTo>
                  <a:pt x="6991" y="1118"/>
                </a:lnTo>
                <a:lnTo>
                  <a:pt x="7037" y="1120"/>
                </a:lnTo>
                <a:lnTo>
                  <a:pt x="7080" y="1126"/>
                </a:lnTo>
                <a:lnTo>
                  <a:pt x="7122" y="1136"/>
                </a:lnTo>
                <a:lnTo>
                  <a:pt x="7162" y="1150"/>
                </a:lnTo>
                <a:lnTo>
                  <a:pt x="7198" y="1168"/>
                </a:lnTo>
                <a:lnTo>
                  <a:pt x="7232" y="1191"/>
                </a:lnTo>
                <a:lnTo>
                  <a:pt x="7265" y="1217"/>
                </a:lnTo>
                <a:lnTo>
                  <a:pt x="7295" y="1248"/>
                </a:lnTo>
                <a:lnTo>
                  <a:pt x="7322" y="1282"/>
                </a:lnTo>
                <a:lnTo>
                  <a:pt x="7346" y="1318"/>
                </a:lnTo>
                <a:lnTo>
                  <a:pt x="7367" y="1357"/>
                </a:lnTo>
                <a:lnTo>
                  <a:pt x="7382" y="1399"/>
                </a:lnTo>
                <a:lnTo>
                  <a:pt x="7396" y="1444"/>
                </a:lnTo>
                <a:lnTo>
                  <a:pt x="7404" y="1492"/>
                </a:lnTo>
                <a:lnTo>
                  <a:pt x="7410" y="1542"/>
                </a:lnTo>
                <a:lnTo>
                  <a:pt x="7411" y="1595"/>
                </a:lnTo>
                <a:lnTo>
                  <a:pt x="7411" y="1606"/>
                </a:lnTo>
                <a:lnTo>
                  <a:pt x="7411" y="1638"/>
                </a:lnTo>
                <a:lnTo>
                  <a:pt x="7409" y="1670"/>
                </a:lnTo>
                <a:lnTo>
                  <a:pt x="7404" y="1703"/>
                </a:lnTo>
                <a:lnTo>
                  <a:pt x="7399" y="1733"/>
                </a:lnTo>
                <a:lnTo>
                  <a:pt x="7382" y="1791"/>
                </a:lnTo>
                <a:lnTo>
                  <a:pt x="7373" y="1819"/>
                </a:lnTo>
                <a:lnTo>
                  <a:pt x="7360" y="1847"/>
                </a:lnTo>
                <a:close/>
                <a:moveTo>
                  <a:pt x="7254" y="1586"/>
                </a:moveTo>
                <a:lnTo>
                  <a:pt x="7253" y="1549"/>
                </a:lnTo>
                <a:lnTo>
                  <a:pt x="7249" y="1514"/>
                </a:lnTo>
                <a:lnTo>
                  <a:pt x="7244" y="1481"/>
                </a:lnTo>
                <a:lnTo>
                  <a:pt x="7236" y="1450"/>
                </a:lnTo>
                <a:lnTo>
                  <a:pt x="7226" y="1420"/>
                </a:lnTo>
                <a:lnTo>
                  <a:pt x="7213" y="1392"/>
                </a:lnTo>
                <a:lnTo>
                  <a:pt x="7199" y="1366"/>
                </a:lnTo>
                <a:lnTo>
                  <a:pt x="7182" y="1341"/>
                </a:lnTo>
                <a:lnTo>
                  <a:pt x="7172" y="1330"/>
                </a:lnTo>
                <a:lnTo>
                  <a:pt x="7163" y="1319"/>
                </a:lnTo>
                <a:lnTo>
                  <a:pt x="7144" y="1300"/>
                </a:lnTo>
                <a:lnTo>
                  <a:pt x="7122" y="1284"/>
                </a:lnTo>
                <a:lnTo>
                  <a:pt x="7098" y="1271"/>
                </a:lnTo>
                <a:lnTo>
                  <a:pt x="7074" y="1260"/>
                </a:lnTo>
                <a:lnTo>
                  <a:pt x="7048" y="1253"/>
                </a:lnTo>
                <a:lnTo>
                  <a:pt x="7020" y="1248"/>
                </a:lnTo>
                <a:lnTo>
                  <a:pt x="6991" y="1247"/>
                </a:lnTo>
                <a:lnTo>
                  <a:pt x="6962" y="1248"/>
                </a:lnTo>
                <a:lnTo>
                  <a:pt x="6935" y="1253"/>
                </a:lnTo>
                <a:lnTo>
                  <a:pt x="6910" y="1260"/>
                </a:lnTo>
                <a:lnTo>
                  <a:pt x="6886" y="1270"/>
                </a:lnTo>
                <a:lnTo>
                  <a:pt x="6863" y="1283"/>
                </a:lnTo>
                <a:lnTo>
                  <a:pt x="6841" y="1299"/>
                </a:lnTo>
                <a:lnTo>
                  <a:pt x="6821" y="1318"/>
                </a:lnTo>
                <a:lnTo>
                  <a:pt x="6803" y="1339"/>
                </a:lnTo>
                <a:lnTo>
                  <a:pt x="6786" y="1365"/>
                </a:lnTo>
                <a:lnTo>
                  <a:pt x="6772" y="1391"/>
                </a:lnTo>
                <a:lnTo>
                  <a:pt x="6760" y="1421"/>
                </a:lnTo>
                <a:lnTo>
                  <a:pt x="6749" y="1452"/>
                </a:lnTo>
                <a:lnTo>
                  <a:pt x="6742" y="1487"/>
                </a:lnTo>
                <a:lnTo>
                  <a:pt x="6736" y="1524"/>
                </a:lnTo>
                <a:lnTo>
                  <a:pt x="6732" y="1564"/>
                </a:lnTo>
                <a:lnTo>
                  <a:pt x="6731" y="1606"/>
                </a:lnTo>
                <a:lnTo>
                  <a:pt x="6732" y="1643"/>
                </a:lnTo>
                <a:lnTo>
                  <a:pt x="6736" y="1678"/>
                </a:lnTo>
                <a:lnTo>
                  <a:pt x="6742" y="1711"/>
                </a:lnTo>
                <a:lnTo>
                  <a:pt x="6749" y="1743"/>
                </a:lnTo>
                <a:lnTo>
                  <a:pt x="6758" y="1773"/>
                </a:lnTo>
                <a:lnTo>
                  <a:pt x="6772" y="1801"/>
                </a:lnTo>
                <a:lnTo>
                  <a:pt x="6786" y="1827"/>
                </a:lnTo>
                <a:lnTo>
                  <a:pt x="6802" y="1851"/>
                </a:lnTo>
                <a:lnTo>
                  <a:pt x="6821" y="1873"/>
                </a:lnTo>
                <a:lnTo>
                  <a:pt x="6841" y="1892"/>
                </a:lnTo>
                <a:lnTo>
                  <a:pt x="6863" y="1908"/>
                </a:lnTo>
                <a:lnTo>
                  <a:pt x="6886" y="1921"/>
                </a:lnTo>
                <a:lnTo>
                  <a:pt x="6910" y="1930"/>
                </a:lnTo>
                <a:lnTo>
                  <a:pt x="6936" y="1938"/>
                </a:lnTo>
                <a:lnTo>
                  <a:pt x="6964" y="1942"/>
                </a:lnTo>
                <a:lnTo>
                  <a:pt x="6992" y="1944"/>
                </a:lnTo>
                <a:lnTo>
                  <a:pt x="7022" y="1942"/>
                </a:lnTo>
                <a:lnTo>
                  <a:pt x="7050" y="1938"/>
                </a:lnTo>
                <a:lnTo>
                  <a:pt x="7075" y="1930"/>
                </a:lnTo>
                <a:lnTo>
                  <a:pt x="7100" y="1921"/>
                </a:lnTo>
                <a:lnTo>
                  <a:pt x="7123" y="1908"/>
                </a:lnTo>
                <a:lnTo>
                  <a:pt x="7145" y="1891"/>
                </a:lnTo>
                <a:lnTo>
                  <a:pt x="7165" y="1872"/>
                </a:lnTo>
                <a:lnTo>
                  <a:pt x="7183" y="1850"/>
                </a:lnTo>
                <a:lnTo>
                  <a:pt x="7200" y="1825"/>
                </a:lnTo>
                <a:lnTo>
                  <a:pt x="7214" y="1799"/>
                </a:lnTo>
                <a:lnTo>
                  <a:pt x="7226" y="1769"/>
                </a:lnTo>
                <a:lnTo>
                  <a:pt x="7236" y="1737"/>
                </a:lnTo>
                <a:lnTo>
                  <a:pt x="7244" y="1703"/>
                </a:lnTo>
                <a:lnTo>
                  <a:pt x="7249" y="1667"/>
                </a:lnTo>
                <a:lnTo>
                  <a:pt x="7253" y="1627"/>
                </a:lnTo>
                <a:lnTo>
                  <a:pt x="7254" y="1586"/>
                </a:lnTo>
                <a:close/>
                <a:moveTo>
                  <a:pt x="6383" y="985"/>
                </a:moveTo>
                <a:lnTo>
                  <a:pt x="6376" y="994"/>
                </a:lnTo>
                <a:lnTo>
                  <a:pt x="6368" y="1003"/>
                </a:lnTo>
                <a:lnTo>
                  <a:pt x="6349" y="1017"/>
                </a:lnTo>
                <a:lnTo>
                  <a:pt x="6338" y="1022"/>
                </a:lnTo>
                <a:lnTo>
                  <a:pt x="6326" y="1025"/>
                </a:lnTo>
                <a:lnTo>
                  <a:pt x="6314" y="1028"/>
                </a:lnTo>
                <a:lnTo>
                  <a:pt x="6301" y="1029"/>
                </a:lnTo>
                <a:lnTo>
                  <a:pt x="6275" y="1025"/>
                </a:lnTo>
                <a:lnTo>
                  <a:pt x="6252" y="1017"/>
                </a:lnTo>
                <a:lnTo>
                  <a:pt x="6241" y="1011"/>
                </a:lnTo>
                <a:lnTo>
                  <a:pt x="6233" y="1003"/>
                </a:lnTo>
                <a:lnTo>
                  <a:pt x="6220" y="985"/>
                </a:lnTo>
                <a:lnTo>
                  <a:pt x="6214" y="974"/>
                </a:lnTo>
                <a:lnTo>
                  <a:pt x="6210" y="962"/>
                </a:lnTo>
                <a:lnTo>
                  <a:pt x="6209" y="949"/>
                </a:lnTo>
                <a:lnTo>
                  <a:pt x="6208" y="935"/>
                </a:lnTo>
                <a:lnTo>
                  <a:pt x="6210" y="909"/>
                </a:lnTo>
                <a:lnTo>
                  <a:pt x="6220" y="886"/>
                </a:lnTo>
                <a:lnTo>
                  <a:pt x="6226" y="875"/>
                </a:lnTo>
                <a:lnTo>
                  <a:pt x="6233" y="867"/>
                </a:lnTo>
                <a:lnTo>
                  <a:pt x="6252" y="853"/>
                </a:lnTo>
                <a:lnTo>
                  <a:pt x="6263" y="848"/>
                </a:lnTo>
                <a:lnTo>
                  <a:pt x="6275" y="844"/>
                </a:lnTo>
                <a:lnTo>
                  <a:pt x="6287" y="842"/>
                </a:lnTo>
                <a:lnTo>
                  <a:pt x="6301" y="842"/>
                </a:lnTo>
                <a:lnTo>
                  <a:pt x="6326" y="844"/>
                </a:lnTo>
                <a:lnTo>
                  <a:pt x="6349" y="853"/>
                </a:lnTo>
                <a:lnTo>
                  <a:pt x="6360" y="860"/>
                </a:lnTo>
                <a:lnTo>
                  <a:pt x="6368" y="867"/>
                </a:lnTo>
                <a:lnTo>
                  <a:pt x="6383" y="886"/>
                </a:lnTo>
                <a:lnTo>
                  <a:pt x="6388" y="897"/>
                </a:lnTo>
                <a:lnTo>
                  <a:pt x="6391" y="909"/>
                </a:lnTo>
                <a:lnTo>
                  <a:pt x="6394" y="921"/>
                </a:lnTo>
                <a:lnTo>
                  <a:pt x="6394" y="935"/>
                </a:lnTo>
                <a:lnTo>
                  <a:pt x="6391" y="962"/>
                </a:lnTo>
                <a:lnTo>
                  <a:pt x="6383" y="985"/>
                </a:lnTo>
                <a:close/>
                <a:moveTo>
                  <a:pt x="5923" y="1944"/>
                </a:moveTo>
                <a:lnTo>
                  <a:pt x="5898" y="1974"/>
                </a:lnTo>
                <a:lnTo>
                  <a:pt x="5870" y="2000"/>
                </a:lnTo>
                <a:lnTo>
                  <a:pt x="5842" y="2023"/>
                </a:lnTo>
                <a:lnTo>
                  <a:pt x="5826" y="2032"/>
                </a:lnTo>
                <a:lnTo>
                  <a:pt x="5810" y="2041"/>
                </a:lnTo>
                <a:lnTo>
                  <a:pt x="5777" y="2054"/>
                </a:lnTo>
                <a:lnTo>
                  <a:pt x="5741" y="2065"/>
                </a:lnTo>
                <a:lnTo>
                  <a:pt x="5702" y="2071"/>
                </a:lnTo>
                <a:lnTo>
                  <a:pt x="5663" y="2072"/>
                </a:lnTo>
                <a:lnTo>
                  <a:pt x="5622" y="2071"/>
                </a:lnTo>
                <a:lnTo>
                  <a:pt x="5584" y="2066"/>
                </a:lnTo>
                <a:lnTo>
                  <a:pt x="5546" y="2058"/>
                </a:lnTo>
                <a:lnTo>
                  <a:pt x="5513" y="2046"/>
                </a:lnTo>
                <a:lnTo>
                  <a:pt x="5480" y="2031"/>
                </a:lnTo>
                <a:lnTo>
                  <a:pt x="5452" y="2013"/>
                </a:lnTo>
                <a:lnTo>
                  <a:pt x="5424" y="1992"/>
                </a:lnTo>
                <a:lnTo>
                  <a:pt x="5399" y="1966"/>
                </a:lnTo>
                <a:lnTo>
                  <a:pt x="5399" y="2410"/>
                </a:lnTo>
                <a:lnTo>
                  <a:pt x="5242" y="2410"/>
                </a:lnTo>
                <a:lnTo>
                  <a:pt x="5242" y="1772"/>
                </a:lnTo>
                <a:lnTo>
                  <a:pt x="5242" y="1134"/>
                </a:lnTo>
                <a:lnTo>
                  <a:pt x="5386" y="1134"/>
                </a:lnTo>
                <a:lnTo>
                  <a:pt x="5393" y="1236"/>
                </a:lnTo>
                <a:lnTo>
                  <a:pt x="5418" y="1209"/>
                </a:lnTo>
                <a:lnTo>
                  <a:pt x="5446" y="1185"/>
                </a:lnTo>
                <a:lnTo>
                  <a:pt x="5476" y="1164"/>
                </a:lnTo>
                <a:lnTo>
                  <a:pt x="5508" y="1148"/>
                </a:lnTo>
                <a:lnTo>
                  <a:pt x="5543" y="1134"/>
                </a:lnTo>
                <a:lnTo>
                  <a:pt x="5579" y="1125"/>
                </a:lnTo>
                <a:lnTo>
                  <a:pt x="5618" y="1120"/>
                </a:lnTo>
                <a:lnTo>
                  <a:pt x="5660" y="1118"/>
                </a:lnTo>
                <a:lnTo>
                  <a:pt x="5701" y="1120"/>
                </a:lnTo>
                <a:lnTo>
                  <a:pt x="5738" y="1126"/>
                </a:lnTo>
                <a:lnTo>
                  <a:pt x="5776" y="1136"/>
                </a:lnTo>
                <a:lnTo>
                  <a:pt x="5809" y="1149"/>
                </a:lnTo>
                <a:lnTo>
                  <a:pt x="5825" y="1157"/>
                </a:lnTo>
                <a:lnTo>
                  <a:pt x="5840" y="1167"/>
                </a:lnTo>
                <a:lnTo>
                  <a:pt x="5856" y="1176"/>
                </a:lnTo>
                <a:lnTo>
                  <a:pt x="5870" y="1188"/>
                </a:lnTo>
                <a:lnTo>
                  <a:pt x="5898" y="1214"/>
                </a:lnTo>
                <a:lnTo>
                  <a:pt x="5923" y="1242"/>
                </a:lnTo>
                <a:lnTo>
                  <a:pt x="5946" y="1276"/>
                </a:lnTo>
                <a:lnTo>
                  <a:pt x="5965" y="1312"/>
                </a:lnTo>
                <a:lnTo>
                  <a:pt x="5982" y="1350"/>
                </a:lnTo>
                <a:lnTo>
                  <a:pt x="5995" y="1392"/>
                </a:lnTo>
                <a:lnTo>
                  <a:pt x="6006" y="1438"/>
                </a:lnTo>
                <a:lnTo>
                  <a:pt x="6010" y="1461"/>
                </a:lnTo>
                <a:lnTo>
                  <a:pt x="6013" y="1486"/>
                </a:lnTo>
                <a:lnTo>
                  <a:pt x="6018" y="1536"/>
                </a:lnTo>
                <a:lnTo>
                  <a:pt x="6019" y="1591"/>
                </a:lnTo>
                <a:lnTo>
                  <a:pt x="6019" y="1606"/>
                </a:lnTo>
                <a:lnTo>
                  <a:pt x="6018" y="1657"/>
                </a:lnTo>
                <a:lnTo>
                  <a:pt x="6013" y="1705"/>
                </a:lnTo>
                <a:lnTo>
                  <a:pt x="6006" y="1752"/>
                </a:lnTo>
                <a:lnTo>
                  <a:pt x="6001" y="1773"/>
                </a:lnTo>
                <a:lnTo>
                  <a:pt x="5995" y="1795"/>
                </a:lnTo>
                <a:lnTo>
                  <a:pt x="5982" y="1836"/>
                </a:lnTo>
                <a:lnTo>
                  <a:pt x="5965" y="1874"/>
                </a:lnTo>
                <a:lnTo>
                  <a:pt x="5946" y="1910"/>
                </a:lnTo>
                <a:lnTo>
                  <a:pt x="5923" y="1944"/>
                </a:lnTo>
                <a:close/>
                <a:moveTo>
                  <a:pt x="5862" y="1588"/>
                </a:moveTo>
                <a:lnTo>
                  <a:pt x="5861" y="1549"/>
                </a:lnTo>
                <a:lnTo>
                  <a:pt x="5858" y="1513"/>
                </a:lnTo>
                <a:lnTo>
                  <a:pt x="5852" y="1480"/>
                </a:lnTo>
                <a:lnTo>
                  <a:pt x="5845" y="1449"/>
                </a:lnTo>
                <a:lnTo>
                  <a:pt x="5836" y="1419"/>
                </a:lnTo>
                <a:lnTo>
                  <a:pt x="5825" y="1391"/>
                </a:lnTo>
                <a:lnTo>
                  <a:pt x="5812" y="1365"/>
                </a:lnTo>
                <a:lnTo>
                  <a:pt x="5796" y="1342"/>
                </a:lnTo>
                <a:lnTo>
                  <a:pt x="5778" y="1320"/>
                </a:lnTo>
                <a:lnTo>
                  <a:pt x="5768" y="1311"/>
                </a:lnTo>
                <a:lnTo>
                  <a:pt x="5759" y="1302"/>
                </a:lnTo>
                <a:lnTo>
                  <a:pt x="5738" y="1287"/>
                </a:lnTo>
                <a:lnTo>
                  <a:pt x="5717" y="1273"/>
                </a:lnTo>
                <a:lnTo>
                  <a:pt x="5693" y="1264"/>
                </a:lnTo>
                <a:lnTo>
                  <a:pt x="5668" y="1257"/>
                </a:lnTo>
                <a:lnTo>
                  <a:pt x="5641" y="1253"/>
                </a:lnTo>
                <a:lnTo>
                  <a:pt x="5614" y="1251"/>
                </a:lnTo>
                <a:lnTo>
                  <a:pt x="5579" y="1253"/>
                </a:lnTo>
                <a:lnTo>
                  <a:pt x="5546" y="1259"/>
                </a:lnTo>
                <a:lnTo>
                  <a:pt x="5516" y="1269"/>
                </a:lnTo>
                <a:lnTo>
                  <a:pt x="5502" y="1276"/>
                </a:lnTo>
                <a:lnTo>
                  <a:pt x="5488" y="1283"/>
                </a:lnTo>
                <a:lnTo>
                  <a:pt x="5474" y="1291"/>
                </a:lnTo>
                <a:lnTo>
                  <a:pt x="5462" y="1301"/>
                </a:lnTo>
                <a:lnTo>
                  <a:pt x="5438" y="1323"/>
                </a:lnTo>
                <a:lnTo>
                  <a:pt x="5418" y="1348"/>
                </a:lnTo>
                <a:lnTo>
                  <a:pt x="5399" y="1378"/>
                </a:lnTo>
                <a:lnTo>
                  <a:pt x="5399" y="1818"/>
                </a:lnTo>
                <a:lnTo>
                  <a:pt x="5418" y="1848"/>
                </a:lnTo>
                <a:lnTo>
                  <a:pt x="5428" y="1861"/>
                </a:lnTo>
                <a:lnTo>
                  <a:pt x="5438" y="1873"/>
                </a:lnTo>
                <a:lnTo>
                  <a:pt x="5450" y="1885"/>
                </a:lnTo>
                <a:lnTo>
                  <a:pt x="5462" y="1895"/>
                </a:lnTo>
                <a:lnTo>
                  <a:pt x="5488" y="1913"/>
                </a:lnTo>
                <a:lnTo>
                  <a:pt x="5516" y="1926"/>
                </a:lnTo>
                <a:lnTo>
                  <a:pt x="5546" y="1936"/>
                </a:lnTo>
                <a:lnTo>
                  <a:pt x="5580" y="1942"/>
                </a:lnTo>
                <a:lnTo>
                  <a:pt x="5615" y="1944"/>
                </a:lnTo>
                <a:lnTo>
                  <a:pt x="5642" y="1942"/>
                </a:lnTo>
                <a:lnTo>
                  <a:pt x="5669" y="1939"/>
                </a:lnTo>
                <a:lnTo>
                  <a:pt x="5694" y="1932"/>
                </a:lnTo>
                <a:lnTo>
                  <a:pt x="5717" y="1922"/>
                </a:lnTo>
                <a:lnTo>
                  <a:pt x="5738" y="1909"/>
                </a:lnTo>
                <a:lnTo>
                  <a:pt x="5759" y="1893"/>
                </a:lnTo>
                <a:lnTo>
                  <a:pt x="5778" y="1875"/>
                </a:lnTo>
                <a:lnTo>
                  <a:pt x="5795" y="1854"/>
                </a:lnTo>
                <a:lnTo>
                  <a:pt x="5810" y="1831"/>
                </a:lnTo>
                <a:lnTo>
                  <a:pt x="5825" y="1803"/>
                </a:lnTo>
                <a:lnTo>
                  <a:pt x="5836" y="1775"/>
                </a:lnTo>
                <a:lnTo>
                  <a:pt x="5845" y="1742"/>
                </a:lnTo>
                <a:lnTo>
                  <a:pt x="5852" y="1707"/>
                </a:lnTo>
                <a:lnTo>
                  <a:pt x="5858" y="1670"/>
                </a:lnTo>
                <a:lnTo>
                  <a:pt x="5861" y="1631"/>
                </a:lnTo>
                <a:lnTo>
                  <a:pt x="5862" y="1588"/>
                </a:lnTo>
                <a:close/>
                <a:moveTo>
                  <a:pt x="5027" y="1847"/>
                </a:moveTo>
                <a:lnTo>
                  <a:pt x="5012" y="1873"/>
                </a:lnTo>
                <a:lnTo>
                  <a:pt x="4998" y="1897"/>
                </a:lnTo>
                <a:lnTo>
                  <a:pt x="4981" y="1920"/>
                </a:lnTo>
                <a:lnTo>
                  <a:pt x="4963" y="1941"/>
                </a:lnTo>
                <a:lnTo>
                  <a:pt x="4944" y="1962"/>
                </a:lnTo>
                <a:lnTo>
                  <a:pt x="4924" y="1980"/>
                </a:lnTo>
                <a:lnTo>
                  <a:pt x="4902" y="1998"/>
                </a:lnTo>
                <a:lnTo>
                  <a:pt x="4879" y="2013"/>
                </a:lnTo>
                <a:lnTo>
                  <a:pt x="4854" y="2026"/>
                </a:lnTo>
                <a:lnTo>
                  <a:pt x="4829" y="2040"/>
                </a:lnTo>
                <a:lnTo>
                  <a:pt x="4776" y="2058"/>
                </a:lnTo>
                <a:lnTo>
                  <a:pt x="4748" y="2064"/>
                </a:lnTo>
                <a:lnTo>
                  <a:pt x="4720" y="2068"/>
                </a:lnTo>
                <a:lnTo>
                  <a:pt x="4658" y="2072"/>
                </a:lnTo>
                <a:lnTo>
                  <a:pt x="4613" y="2071"/>
                </a:lnTo>
                <a:lnTo>
                  <a:pt x="4570" y="2065"/>
                </a:lnTo>
                <a:lnTo>
                  <a:pt x="4528" y="2054"/>
                </a:lnTo>
                <a:lnTo>
                  <a:pt x="4489" y="2040"/>
                </a:lnTo>
                <a:lnTo>
                  <a:pt x="4452" y="2022"/>
                </a:lnTo>
                <a:lnTo>
                  <a:pt x="4417" y="1999"/>
                </a:lnTo>
                <a:lnTo>
                  <a:pt x="4385" y="1972"/>
                </a:lnTo>
                <a:lnTo>
                  <a:pt x="4355" y="1942"/>
                </a:lnTo>
                <a:lnTo>
                  <a:pt x="4327" y="1909"/>
                </a:lnTo>
                <a:lnTo>
                  <a:pt x="4304" y="1872"/>
                </a:lnTo>
                <a:lnTo>
                  <a:pt x="4284" y="1833"/>
                </a:lnTo>
                <a:lnTo>
                  <a:pt x="4268" y="1791"/>
                </a:lnTo>
                <a:lnTo>
                  <a:pt x="4255" y="1747"/>
                </a:lnTo>
                <a:lnTo>
                  <a:pt x="4246" y="1699"/>
                </a:lnTo>
                <a:lnTo>
                  <a:pt x="4241" y="1650"/>
                </a:lnTo>
                <a:lnTo>
                  <a:pt x="4238" y="1597"/>
                </a:lnTo>
                <a:lnTo>
                  <a:pt x="4238" y="1586"/>
                </a:lnTo>
                <a:lnTo>
                  <a:pt x="4240" y="1553"/>
                </a:lnTo>
                <a:lnTo>
                  <a:pt x="4242" y="1520"/>
                </a:lnTo>
                <a:lnTo>
                  <a:pt x="4252" y="1458"/>
                </a:lnTo>
                <a:lnTo>
                  <a:pt x="4260" y="1428"/>
                </a:lnTo>
                <a:lnTo>
                  <a:pt x="4268" y="1399"/>
                </a:lnTo>
                <a:lnTo>
                  <a:pt x="4292" y="1343"/>
                </a:lnTo>
                <a:lnTo>
                  <a:pt x="4306" y="1317"/>
                </a:lnTo>
                <a:lnTo>
                  <a:pt x="4321" y="1293"/>
                </a:lnTo>
                <a:lnTo>
                  <a:pt x="4338" y="1269"/>
                </a:lnTo>
                <a:lnTo>
                  <a:pt x="4356" y="1247"/>
                </a:lnTo>
                <a:lnTo>
                  <a:pt x="4375" y="1228"/>
                </a:lnTo>
                <a:lnTo>
                  <a:pt x="4396" y="1209"/>
                </a:lnTo>
                <a:lnTo>
                  <a:pt x="4417" y="1192"/>
                </a:lnTo>
                <a:lnTo>
                  <a:pt x="4440" y="1176"/>
                </a:lnTo>
                <a:lnTo>
                  <a:pt x="4464" y="1163"/>
                </a:lnTo>
                <a:lnTo>
                  <a:pt x="4489" y="1151"/>
                </a:lnTo>
                <a:lnTo>
                  <a:pt x="4516" y="1140"/>
                </a:lnTo>
                <a:lnTo>
                  <a:pt x="4542" y="1132"/>
                </a:lnTo>
                <a:lnTo>
                  <a:pt x="4570" y="1126"/>
                </a:lnTo>
                <a:lnTo>
                  <a:pt x="4598" y="1121"/>
                </a:lnTo>
                <a:lnTo>
                  <a:pt x="4657" y="1118"/>
                </a:lnTo>
                <a:lnTo>
                  <a:pt x="4703" y="1120"/>
                </a:lnTo>
                <a:lnTo>
                  <a:pt x="4747" y="1126"/>
                </a:lnTo>
                <a:lnTo>
                  <a:pt x="4788" y="1136"/>
                </a:lnTo>
                <a:lnTo>
                  <a:pt x="4828" y="1150"/>
                </a:lnTo>
                <a:lnTo>
                  <a:pt x="4865" y="1168"/>
                </a:lnTo>
                <a:lnTo>
                  <a:pt x="4898" y="1191"/>
                </a:lnTo>
                <a:lnTo>
                  <a:pt x="4931" y="1217"/>
                </a:lnTo>
                <a:lnTo>
                  <a:pt x="4962" y="1248"/>
                </a:lnTo>
                <a:lnTo>
                  <a:pt x="4988" y="1282"/>
                </a:lnTo>
                <a:lnTo>
                  <a:pt x="5012" y="1318"/>
                </a:lnTo>
                <a:lnTo>
                  <a:pt x="5033" y="1357"/>
                </a:lnTo>
                <a:lnTo>
                  <a:pt x="5048" y="1399"/>
                </a:lnTo>
                <a:lnTo>
                  <a:pt x="5062" y="1444"/>
                </a:lnTo>
                <a:lnTo>
                  <a:pt x="5070" y="1492"/>
                </a:lnTo>
                <a:lnTo>
                  <a:pt x="5076" y="1542"/>
                </a:lnTo>
                <a:lnTo>
                  <a:pt x="5078" y="1595"/>
                </a:lnTo>
                <a:lnTo>
                  <a:pt x="5078" y="1606"/>
                </a:lnTo>
                <a:lnTo>
                  <a:pt x="5077" y="1638"/>
                </a:lnTo>
                <a:lnTo>
                  <a:pt x="5075" y="1670"/>
                </a:lnTo>
                <a:lnTo>
                  <a:pt x="5070" y="1703"/>
                </a:lnTo>
                <a:lnTo>
                  <a:pt x="5065" y="1733"/>
                </a:lnTo>
                <a:lnTo>
                  <a:pt x="5048" y="1791"/>
                </a:lnTo>
                <a:lnTo>
                  <a:pt x="5039" y="1819"/>
                </a:lnTo>
                <a:lnTo>
                  <a:pt x="5027" y="1847"/>
                </a:lnTo>
                <a:close/>
                <a:moveTo>
                  <a:pt x="4920" y="1586"/>
                </a:moveTo>
                <a:lnTo>
                  <a:pt x="4919" y="1549"/>
                </a:lnTo>
                <a:lnTo>
                  <a:pt x="4915" y="1514"/>
                </a:lnTo>
                <a:lnTo>
                  <a:pt x="4910" y="1481"/>
                </a:lnTo>
                <a:lnTo>
                  <a:pt x="4902" y="1450"/>
                </a:lnTo>
                <a:lnTo>
                  <a:pt x="4892" y="1420"/>
                </a:lnTo>
                <a:lnTo>
                  <a:pt x="4879" y="1392"/>
                </a:lnTo>
                <a:lnTo>
                  <a:pt x="4865" y="1366"/>
                </a:lnTo>
                <a:lnTo>
                  <a:pt x="4848" y="1341"/>
                </a:lnTo>
                <a:lnTo>
                  <a:pt x="4840" y="1330"/>
                </a:lnTo>
                <a:lnTo>
                  <a:pt x="4830" y="1319"/>
                </a:lnTo>
                <a:lnTo>
                  <a:pt x="4810" y="1300"/>
                </a:lnTo>
                <a:lnTo>
                  <a:pt x="4788" y="1284"/>
                </a:lnTo>
                <a:lnTo>
                  <a:pt x="4764" y="1271"/>
                </a:lnTo>
                <a:lnTo>
                  <a:pt x="4740" y="1260"/>
                </a:lnTo>
                <a:lnTo>
                  <a:pt x="4714" y="1253"/>
                </a:lnTo>
                <a:lnTo>
                  <a:pt x="4686" y="1248"/>
                </a:lnTo>
                <a:lnTo>
                  <a:pt x="4657" y="1247"/>
                </a:lnTo>
                <a:lnTo>
                  <a:pt x="4628" y="1248"/>
                </a:lnTo>
                <a:lnTo>
                  <a:pt x="4602" y="1253"/>
                </a:lnTo>
                <a:lnTo>
                  <a:pt x="4576" y="1260"/>
                </a:lnTo>
                <a:lnTo>
                  <a:pt x="4552" y="1270"/>
                </a:lnTo>
                <a:lnTo>
                  <a:pt x="4529" y="1283"/>
                </a:lnTo>
                <a:lnTo>
                  <a:pt x="4507" y="1299"/>
                </a:lnTo>
                <a:lnTo>
                  <a:pt x="4487" y="1318"/>
                </a:lnTo>
                <a:lnTo>
                  <a:pt x="4469" y="1339"/>
                </a:lnTo>
                <a:lnTo>
                  <a:pt x="4452" y="1365"/>
                </a:lnTo>
                <a:lnTo>
                  <a:pt x="4438" y="1391"/>
                </a:lnTo>
                <a:lnTo>
                  <a:pt x="4426" y="1421"/>
                </a:lnTo>
                <a:lnTo>
                  <a:pt x="4415" y="1452"/>
                </a:lnTo>
                <a:lnTo>
                  <a:pt x="4408" y="1487"/>
                </a:lnTo>
                <a:lnTo>
                  <a:pt x="4402" y="1524"/>
                </a:lnTo>
                <a:lnTo>
                  <a:pt x="4398" y="1564"/>
                </a:lnTo>
                <a:lnTo>
                  <a:pt x="4397" y="1606"/>
                </a:lnTo>
                <a:lnTo>
                  <a:pt x="4398" y="1643"/>
                </a:lnTo>
                <a:lnTo>
                  <a:pt x="4402" y="1678"/>
                </a:lnTo>
                <a:lnTo>
                  <a:pt x="4408" y="1711"/>
                </a:lnTo>
                <a:lnTo>
                  <a:pt x="4415" y="1743"/>
                </a:lnTo>
                <a:lnTo>
                  <a:pt x="4426" y="1773"/>
                </a:lnTo>
                <a:lnTo>
                  <a:pt x="4438" y="1801"/>
                </a:lnTo>
                <a:lnTo>
                  <a:pt x="4452" y="1827"/>
                </a:lnTo>
                <a:lnTo>
                  <a:pt x="4469" y="1851"/>
                </a:lnTo>
                <a:lnTo>
                  <a:pt x="4487" y="1873"/>
                </a:lnTo>
                <a:lnTo>
                  <a:pt x="4507" y="1892"/>
                </a:lnTo>
                <a:lnTo>
                  <a:pt x="4529" y="1908"/>
                </a:lnTo>
                <a:lnTo>
                  <a:pt x="4552" y="1921"/>
                </a:lnTo>
                <a:lnTo>
                  <a:pt x="4576" y="1930"/>
                </a:lnTo>
                <a:lnTo>
                  <a:pt x="4602" y="1938"/>
                </a:lnTo>
                <a:lnTo>
                  <a:pt x="4630" y="1942"/>
                </a:lnTo>
                <a:lnTo>
                  <a:pt x="4658" y="1944"/>
                </a:lnTo>
                <a:lnTo>
                  <a:pt x="4688" y="1942"/>
                </a:lnTo>
                <a:lnTo>
                  <a:pt x="4716" y="1938"/>
                </a:lnTo>
                <a:lnTo>
                  <a:pt x="4742" y="1930"/>
                </a:lnTo>
                <a:lnTo>
                  <a:pt x="4766" y="1921"/>
                </a:lnTo>
                <a:lnTo>
                  <a:pt x="4789" y="1908"/>
                </a:lnTo>
                <a:lnTo>
                  <a:pt x="4811" y="1891"/>
                </a:lnTo>
                <a:lnTo>
                  <a:pt x="4831" y="1872"/>
                </a:lnTo>
                <a:lnTo>
                  <a:pt x="4849" y="1850"/>
                </a:lnTo>
                <a:lnTo>
                  <a:pt x="4866" y="1825"/>
                </a:lnTo>
                <a:lnTo>
                  <a:pt x="4880" y="1799"/>
                </a:lnTo>
                <a:lnTo>
                  <a:pt x="4892" y="1769"/>
                </a:lnTo>
                <a:lnTo>
                  <a:pt x="4902" y="1737"/>
                </a:lnTo>
                <a:lnTo>
                  <a:pt x="4910" y="1703"/>
                </a:lnTo>
                <a:lnTo>
                  <a:pt x="4916" y="1667"/>
                </a:lnTo>
                <a:lnTo>
                  <a:pt x="4919" y="1627"/>
                </a:lnTo>
                <a:lnTo>
                  <a:pt x="4920" y="1586"/>
                </a:lnTo>
                <a:close/>
                <a:moveTo>
                  <a:pt x="4237" y="2055"/>
                </a:moveTo>
                <a:lnTo>
                  <a:pt x="4042" y="2055"/>
                </a:lnTo>
                <a:lnTo>
                  <a:pt x="3602" y="1480"/>
                </a:lnTo>
                <a:lnTo>
                  <a:pt x="3450" y="1637"/>
                </a:lnTo>
                <a:lnTo>
                  <a:pt x="3450" y="2055"/>
                </a:lnTo>
                <a:lnTo>
                  <a:pt x="3287" y="2055"/>
                </a:lnTo>
                <a:lnTo>
                  <a:pt x="3287" y="1435"/>
                </a:lnTo>
                <a:lnTo>
                  <a:pt x="3287" y="817"/>
                </a:lnTo>
                <a:lnTo>
                  <a:pt x="3450" y="817"/>
                </a:lnTo>
                <a:lnTo>
                  <a:pt x="3450" y="1429"/>
                </a:lnTo>
                <a:lnTo>
                  <a:pt x="4001" y="817"/>
                </a:lnTo>
                <a:lnTo>
                  <a:pt x="4199" y="817"/>
                </a:lnTo>
                <a:lnTo>
                  <a:pt x="3710" y="1363"/>
                </a:lnTo>
                <a:lnTo>
                  <a:pt x="4237" y="2055"/>
                </a:lnTo>
                <a:close/>
                <a:moveTo>
                  <a:pt x="6377" y="1134"/>
                </a:moveTo>
                <a:lnTo>
                  <a:pt x="6377" y="2055"/>
                </a:lnTo>
                <a:lnTo>
                  <a:pt x="6220" y="2055"/>
                </a:lnTo>
                <a:lnTo>
                  <a:pt x="6220" y="1134"/>
                </a:lnTo>
                <a:lnTo>
                  <a:pt x="6377" y="1134"/>
                </a:lnTo>
                <a:close/>
                <a:moveTo>
                  <a:pt x="2558" y="1363"/>
                </a:moveTo>
                <a:lnTo>
                  <a:pt x="2556" y="1275"/>
                </a:lnTo>
                <a:lnTo>
                  <a:pt x="2554" y="1233"/>
                </a:lnTo>
                <a:lnTo>
                  <a:pt x="2549" y="1190"/>
                </a:lnTo>
                <a:lnTo>
                  <a:pt x="2537" y="1107"/>
                </a:lnTo>
                <a:lnTo>
                  <a:pt x="2530" y="1067"/>
                </a:lnTo>
                <a:lnTo>
                  <a:pt x="2521" y="1028"/>
                </a:lnTo>
                <a:lnTo>
                  <a:pt x="2500" y="951"/>
                </a:lnTo>
                <a:lnTo>
                  <a:pt x="2474" y="877"/>
                </a:lnTo>
                <a:lnTo>
                  <a:pt x="2444" y="805"/>
                </a:lnTo>
                <a:lnTo>
                  <a:pt x="2410" y="736"/>
                </a:lnTo>
                <a:lnTo>
                  <a:pt x="2390" y="703"/>
                </a:lnTo>
                <a:lnTo>
                  <a:pt x="2370" y="670"/>
                </a:lnTo>
                <a:lnTo>
                  <a:pt x="2350" y="639"/>
                </a:lnTo>
                <a:lnTo>
                  <a:pt x="2327" y="609"/>
                </a:lnTo>
                <a:lnTo>
                  <a:pt x="2280" y="551"/>
                </a:lnTo>
                <a:lnTo>
                  <a:pt x="2230" y="497"/>
                </a:lnTo>
                <a:lnTo>
                  <a:pt x="2202" y="471"/>
                </a:lnTo>
                <a:lnTo>
                  <a:pt x="2174" y="446"/>
                </a:lnTo>
                <a:lnTo>
                  <a:pt x="2116" y="399"/>
                </a:lnTo>
                <a:lnTo>
                  <a:pt x="2053" y="356"/>
                </a:lnTo>
                <a:lnTo>
                  <a:pt x="1987" y="318"/>
                </a:lnTo>
                <a:lnTo>
                  <a:pt x="1918" y="283"/>
                </a:lnTo>
                <a:lnTo>
                  <a:pt x="1844" y="253"/>
                </a:lnTo>
                <a:lnTo>
                  <a:pt x="1807" y="239"/>
                </a:lnTo>
                <a:lnTo>
                  <a:pt x="1770" y="227"/>
                </a:lnTo>
                <a:lnTo>
                  <a:pt x="1692" y="206"/>
                </a:lnTo>
                <a:lnTo>
                  <a:pt x="1612" y="190"/>
                </a:lnTo>
                <a:lnTo>
                  <a:pt x="1529" y="179"/>
                </a:lnTo>
                <a:lnTo>
                  <a:pt x="1487" y="174"/>
                </a:lnTo>
                <a:lnTo>
                  <a:pt x="1444" y="172"/>
                </a:lnTo>
                <a:lnTo>
                  <a:pt x="1355" y="169"/>
                </a:lnTo>
                <a:lnTo>
                  <a:pt x="1267" y="172"/>
                </a:lnTo>
                <a:lnTo>
                  <a:pt x="1224" y="174"/>
                </a:lnTo>
                <a:lnTo>
                  <a:pt x="1181" y="179"/>
                </a:lnTo>
                <a:lnTo>
                  <a:pt x="1098" y="190"/>
                </a:lnTo>
                <a:lnTo>
                  <a:pt x="1057" y="198"/>
                </a:lnTo>
                <a:lnTo>
                  <a:pt x="1018" y="206"/>
                </a:lnTo>
                <a:lnTo>
                  <a:pt x="940" y="227"/>
                </a:lnTo>
                <a:lnTo>
                  <a:pt x="865" y="253"/>
                </a:lnTo>
                <a:lnTo>
                  <a:pt x="793" y="283"/>
                </a:lnTo>
                <a:lnTo>
                  <a:pt x="722" y="318"/>
                </a:lnTo>
                <a:lnTo>
                  <a:pt x="689" y="337"/>
                </a:lnTo>
                <a:lnTo>
                  <a:pt x="656" y="356"/>
                </a:lnTo>
                <a:lnTo>
                  <a:pt x="625" y="378"/>
                </a:lnTo>
                <a:lnTo>
                  <a:pt x="594" y="399"/>
                </a:lnTo>
                <a:lnTo>
                  <a:pt x="564" y="422"/>
                </a:lnTo>
                <a:lnTo>
                  <a:pt x="535" y="446"/>
                </a:lnTo>
                <a:lnTo>
                  <a:pt x="508" y="471"/>
                </a:lnTo>
                <a:lnTo>
                  <a:pt x="480" y="497"/>
                </a:lnTo>
                <a:lnTo>
                  <a:pt x="430" y="551"/>
                </a:lnTo>
                <a:lnTo>
                  <a:pt x="383" y="609"/>
                </a:lnTo>
                <a:lnTo>
                  <a:pt x="340" y="670"/>
                </a:lnTo>
                <a:lnTo>
                  <a:pt x="300" y="736"/>
                </a:lnTo>
                <a:lnTo>
                  <a:pt x="265" y="805"/>
                </a:lnTo>
                <a:lnTo>
                  <a:pt x="235" y="877"/>
                </a:lnTo>
                <a:lnTo>
                  <a:pt x="222" y="913"/>
                </a:lnTo>
                <a:lnTo>
                  <a:pt x="210" y="951"/>
                </a:lnTo>
                <a:lnTo>
                  <a:pt x="188" y="1028"/>
                </a:lnTo>
                <a:lnTo>
                  <a:pt x="173" y="1107"/>
                </a:lnTo>
                <a:lnTo>
                  <a:pt x="161" y="1190"/>
                </a:lnTo>
                <a:lnTo>
                  <a:pt x="157" y="1233"/>
                </a:lnTo>
                <a:lnTo>
                  <a:pt x="154" y="1275"/>
                </a:lnTo>
                <a:lnTo>
                  <a:pt x="151" y="1363"/>
                </a:lnTo>
                <a:lnTo>
                  <a:pt x="154" y="1451"/>
                </a:lnTo>
                <a:lnTo>
                  <a:pt x="157" y="1494"/>
                </a:lnTo>
                <a:lnTo>
                  <a:pt x="161" y="1537"/>
                </a:lnTo>
                <a:lnTo>
                  <a:pt x="173" y="1619"/>
                </a:lnTo>
                <a:lnTo>
                  <a:pt x="180" y="1660"/>
                </a:lnTo>
                <a:lnTo>
                  <a:pt x="188" y="1699"/>
                </a:lnTo>
                <a:lnTo>
                  <a:pt x="210" y="1776"/>
                </a:lnTo>
                <a:lnTo>
                  <a:pt x="235" y="1850"/>
                </a:lnTo>
                <a:lnTo>
                  <a:pt x="265" y="1922"/>
                </a:lnTo>
                <a:lnTo>
                  <a:pt x="300" y="1990"/>
                </a:lnTo>
                <a:lnTo>
                  <a:pt x="319" y="2024"/>
                </a:lnTo>
                <a:lnTo>
                  <a:pt x="340" y="2056"/>
                </a:lnTo>
                <a:lnTo>
                  <a:pt x="361" y="2088"/>
                </a:lnTo>
                <a:lnTo>
                  <a:pt x="383" y="2118"/>
                </a:lnTo>
                <a:lnTo>
                  <a:pt x="430" y="2175"/>
                </a:lnTo>
                <a:lnTo>
                  <a:pt x="480" y="2229"/>
                </a:lnTo>
                <a:lnTo>
                  <a:pt x="535" y="2279"/>
                </a:lnTo>
                <a:lnTo>
                  <a:pt x="594" y="2326"/>
                </a:lnTo>
                <a:lnTo>
                  <a:pt x="656" y="2368"/>
                </a:lnTo>
                <a:lnTo>
                  <a:pt x="722" y="2406"/>
                </a:lnTo>
                <a:lnTo>
                  <a:pt x="793" y="2441"/>
                </a:lnTo>
                <a:lnTo>
                  <a:pt x="865" y="2471"/>
                </a:lnTo>
                <a:lnTo>
                  <a:pt x="902" y="2484"/>
                </a:lnTo>
                <a:lnTo>
                  <a:pt x="940" y="2496"/>
                </a:lnTo>
                <a:lnTo>
                  <a:pt x="1018" y="2517"/>
                </a:lnTo>
                <a:lnTo>
                  <a:pt x="1057" y="2525"/>
                </a:lnTo>
                <a:lnTo>
                  <a:pt x="1098" y="2534"/>
                </a:lnTo>
                <a:lnTo>
                  <a:pt x="1181" y="2544"/>
                </a:lnTo>
                <a:lnTo>
                  <a:pt x="1224" y="2548"/>
                </a:lnTo>
                <a:lnTo>
                  <a:pt x="1267" y="2552"/>
                </a:lnTo>
                <a:lnTo>
                  <a:pt x="1355" y="2554"/>
                </a:lnTo>
                <a:lnTo>
                  <a:pt x="1444" y="2552"/>
                </a:lnTo>
                <a:lnTo>
                  <a:pt x="1487" y="2548"/>
                </a:lnTo>
                <a:lnTo>
                  <a:pt x="1529" y="2544"/>
                </a:lnTo>
                <a:lnTo>
                  <a:pt x="1612" y="2534"/>
                </a:lnTo>
                <a:lnTo>
                  <a:pt x="1692" y="2517"/>
                </a:lnTo>
                <a:lnTo>
                  <a:pt x="1770" y="2496"/>
                </a:lnTo>
                <a:lnTo>
                  <a:pt x="1844" y="2471"/>
                </a:lnTo>
                <a:lnTo>
                  <a:pt x="1918" y="2441"/>
                </a:lnTo>
                <a:lnTo>
                  <a:pt x="1952" y="2424"/>
                </a:lnTo>
                <a:lnTo>
                  <a:pt x="1987" y="2406"/>
                </a:lnTo>
                <a:lnTo>
                  <a:pt x="2053" y="2368"/>
                </a:lnTo>
                <a:lnTo>
                  <a:pt x="2116" y="2326"/>
                </a:lnTo>
                <a:lnTo>
                  <a:pt x="2146" y="2303"/>
                </a:lnTo>
                <a:lnTo>
                  <a:pt x="2174" y="2279"/>
                </a:lnTo>
                <a:lnTo>
                  <a:pt x="2202" y="2255"/>
                </a:lnTo>
                <a:lnTo>
                  <a:pt x="2230" y="2229"/>
                </a:lnTo>
                <a:lnTo>
                  <a:pt x="2255" y="2203"/>
                </a:lnTo>
                <a:lnTo>
                  <a:pt x="2280" y="2175"/>
                </a:lnTo>
                <a:lnTo>
                  <a:pt x="2327" y="2118"/>
                </a:lnTo>
                <a:lnTo>
                  <a:pt x="2370" y="2056"/>
                </a:lnTo>
                <a:lnTo>
                  <a:pt x="2410" y="1990"/>
                </a:lnTo>
                <a:lnTo>
                  <a:pt x="2444" y="1922"/>
                </a:lnTo>
                <a:lnTo>
                  <a:pt x="2474" y="1850"/>
                </a:lnTo>
                <a:lnTo>
                  <a:pt x="2488" y="1814"/>
                </a:lnTo>
                <a:lnTo>
                  <a:pt x="2500" y="1776"/>
                </a:lnTo>
                <a:lnTo>
                  <a:pt x="2521" y="1699"/>
                </a:lnTo>
                <a:lnTo>
                  <a:pt x="2537" y="1619"/>
                </a:lnTo>
                <a:lnTo>
                  <a:pt x="2549" y="1537"/>
                </a:lnTo>
                <a:lnTo>
                  <a:pt x="2554" y="1494"/>
                </a:lnTo>
                <a:lnTo>
                  <a:pt x="2556" y="1451"/>
                </a:lnTo>
                <a:lnTo>
                  <a:pt x="2558" y="1363"/>
                </a:lnTo>
                <a:close/>
                <a:moveTo>
                  <a:pt x="2710" y="1361"/>
                </a:moveTo>
                <a:lnTo>
                  <a:pt x="2707" y="1462"/>
                </a:lnTo>
                <a:lnTo>
                  <a:pt x="2704" y="1510"/>
                </a:lnTo>
                <a:lnTo>
                  <a:pt x="2699" y="1559"/>
                </a:lnTo>
                <a:lnTo>
                  <a:pt x="2687" y="1652"/>
                </a:lnTo>
                <a:lnTo>
                  <a:pt x="2677" y="1698"/>
                </a:lnTo>
                <a:lnTo>
                  <a:pt x="2668" y="1743"/>
                </a:lnTo>
                <a:lnTo>
                  <a:pt x="2657" y="1788"/>
                </a:lnTo>
                <a:lnTo>
                  <a:pt x="2645" y="1831"/>
                </a:lnTo>
                <a:lnTo>
                  <a:pt x="2630" y="1874"/>
                </a:lnTo>
                <a:lnTo>
                  <a:pt x="2616" y="1916"/>
                </a:lnTo>
                <a:lnTo>
                  <a:pt x="2581" y="1998"/>
                </a:lnTo>
                <a:lnTo>
                  <a:pt x="2543" y="2076"/>
                </a:lnTo>
                <a:lnTo>
                  <a:pt x="2498" y="2151"/>
                </a:lnTo>
                <a:lnTo>
                  <a:pt x="2450" y="2222"/>
                </a:lnTo>
                <a:lnTo>
                  <a:pt x="2398" y="2288"/>
                </a:lnTo>
                <a:lnTo>
                  <a:pt x="2369" y="2319"/>
                </a:lnTo>
                <a:lnTo>
                  <a:pt x="2340" y="2350"/>
                </a:lnTo>
                <a:lnTo>
                  <a:pt x="2278" y="2408"/>
                </a:lnTo>
                <a:lnTo>
                  <a:pt x="2212" y="2460"/>
                </a:lnTo>
                <a:lnTo>
                  <a:pt x="2141" y="2510"/>
                </a:lnTo>
                <a:lnTo>
                  <a:pt x="2066" y="2554"/>
                </a:lnTo>
                <a:lnTo>
                  <a:pt x="2027" y="2574"/>
                </a:lnTo>
                <a:lnTo>
                  <a:pt x="1987" y="2594"/>
                </a:lnTo>
                <a:lnTo>
                  <a:pt x="1906" y="2628"/>
                </a:lnTo>
                <a:lnTo>
                  <a:pt x="1822" y="2657"/>
                </a:lnTo>
                <a:lnTo>
                  <a:pt x="1734" y="2681"/>
                </a:lnTo>
                <a:lnTo>
                  <a:pt x="1644" y="2699"/>
                </a:lnTo>
                <a:lnTo>
                  <a:pt x="1550" y="2712"/>
                </a:lnTo>
                <a:lnTo>
                  <a:pt x="1454" y="2721"/>
                </a:lnTo>
                <a:lnTo>
                  <a:pt x="1355" y="2723"/>
                </a:lnTo>
                <a:lnTo>
                  <a:pt x="1255" y="2721"/>
                </a:lnTo>
                <a:lnTo>
                  <a:pt x="1207" y="2717"/>
                </a:lnTo>
                <a:lnTo>
                  <a:pt x="1159" y="2712"/>
                </a:lnTo>
                <a:lnTo>
                  <a:pt x="1067" y="2699"/>
                </a:lnTo>
                <a:lnTo>
                  <a:pt x="1021" y="2691"/>
                </a:lnTo>
                <a:lnTo>
                  <a:pt x="976" y="2681"/>
                </a:lnTo>
                <a:lnTo>
                  <a:pt x="931" y="2669"/>
                </a:lnTo>
                <a:lnTo>
                  <a:pt x="888" y="2657"/>
                </a:lnTo>
                <a:lnTo>
                  <a:pt x="846" y="2643"/>
                </a:lnTo>
                <a:lnTo>
                  <a:pt x="804" y="2628"/>
                </a:lnTo>
                <a:lnTo>
                  <a:pt x="763" y="2611"/>
                </a:lnTo>
                <a:lnTo>
                  <a:pt x="722" y="2594"/>
                </a:lnTo>
                <a:lnTo>
                  <a:pt x="643" y="2554"/>
                </a:lnTo>
                <a:lnTo>
                  <a:pt x="569" y="2510"/>
                </a:lnTo>
                <a:lnTo>
                  <a:pt x="498" y="2460"/>
                </a:lnTo>
                <a:lnTo>
                  <a:pt x="432" y="2408"/>
                </a:lnTo>
                <a:lnTo>
                  <a:pt x="401" y="2379"/>
                </a:lnTo>
                <a:lnTo>
                  <a:pt x="370" y="2350"/>
                </a:lnTo>
                <a:lnTo>
                  <a:pt x="313" y="2288"/>
                </a:lnTo>
                <a:lnTo>
                  <a:pt x="260" y="2222"/>
                </a:lnTo>
                <a:lnTo>
                  <a:pt x="235" y="2187"/>
                </a:lnTo>
                <a:lnTo>
                  <a:pt x="211" y="2151"/>
                </a:lnTo>
                <a:lnTo>
                  <a:pt x="167" y="2076"/>
                </a:lnTo>
                <a:lnTo>
                  <a:pt x="148" y="2037"/>
                </a:lnTo>
                <a:lnTo>
                  <a:pt x="128" y="1998"/>
                </a:lnTo>
                <a:lnTo>
                  <a:pt x="110" y="1957"/>
                </a:lnTo>
                <a:lnTo>
                  <a:pt x="94" y="1916"/>
                </a:lnTo>
                <a:lnTo>
                  <a:pt x="79" y="1874"/>
                </a:lnTo>
                <a:lnTo>
                  <a:pt x="65" y="1831"/>
                </a:lnTo>
                <a:lnTo>
                  <a:pt x="42" y="1743"/>
                </a:lnTo>
                <a:lnTo>
                  <a:pt x="32" y="1698"/>
                </a:lnTo>
                <a:lnTo>
                  <a:pt x="24" y="1652"/>
                </a:lnTo>
                <a:lnTo>
                  <a:pt x="11" y="1559"/>
                </a:lnTo>
                <a:lnTo>
                  <a:pt x="2" y="1462"/>
                </a:lnTo>
                <a:lnTo>
                  <a:pt x="0" y="1361"/>
                </a:lnTo>
                <a:lnTo>
                  <a:pt x="2" y="1261"/>
                </a:lnTo>
                <a:lnTo>
                  <a:pt x="6" y="1212"/>
                </a:lnTo>
                <a:lnTo>
                  <a:pt x="11" y="1164"/>
                </a:lnTo>
                <a:lnTo>
                  <a:pt x="24" y="1071"/>
                </a:lnTo>
                <a:lnTo>
                  <a:pt x="32" y="1024"/>
                </a:lnTo>
                <a:lnTo>
                  <a:pt x="42" y="980"/>
                </a:lnTo>
                <a:lnTo>
                  <a:pt x="53" y="935"/>
                </a:lnTo>
                <a:lnTo>
                  <a:pt x="65" y="892"/>
                </a:lnTo>
                <a:lnTo>
                  <a:pt x="79" y="849"/>
                </a:lnTo>
                <a:lnTo>
                  <a:pt x="94" y="807"/>
                </a:lnTo>
                <a:lnTo>
                  <a:pt x="128" y="726"/>
                </a:lnTo>
                <a:lnTo>
                  <a:pt x="167" y="646"/>
                </a:lnTo>
                <a:lnTo>
                  <a:pt x="211" y="572"/>
                </a:lnTo>
                <a:lnTo>
                  <a:pt x="259" y="501"/>
                </a:lnTo>
                <a:lnTo>
                  <a:pt x="312" y="435"/>
                </a:lnTo>
                <a:lnTo>
                  <a:pt x="341" y="403"/>
                </a:lnTo>
                <a:lnTo>
                  <a:pt x="370" y="373"/>
                </a:lnTo>
                <a:lnTo>
                  <a:pt x="400" y="343"/>
                </a:lnTo>
                <a:lnTo>
                  <a:pt x="431" y="316"/>
                </a:lnTo>
                <a:lnTo>
                  <a:pt x="497" y="263"/>
                </a:lnTo>
                <a:lnTo>
                  <a:pt x="568" y="214"/>
                </a:lnTo>
                <a:lnTo>
                  <a:pt x="642" y="169"/>
                </a:lnTo>
                <a:lnTo>
                  <a:pt x="680" y="149"/>
                </a:lnTo>
                <a:lnTo>
                  <a:pt x="720" y="130"/>
                </a:lnTo>
                <a:lnTo>
                  <a:pt x="802" y="95"/>
                </a:lnTo>
                <a:lnTo>
                  <a:pt x="886" y="66"/>
                </a:lnTo>
                <a:lnTo>
                  <a:pt x="973" y="42"/>
                </a:lnTo>
                <a:lnTo>
                  <a:pt x="1019" y="33"/>
                </a:lnTo>
                <a:lnTo>
                  <a:pt x="1064" y="23"/>
                </a:lnTo>
                <a:lnTo>
                  <a:pt x="1158" y="10"/>
                </a:lnTo>
                <a:lnTo>
                  <a:pt x="1255" y="3"/>
                </a:lnTo>
                <a:lnTo>
                  <a:pt x="1355" y="0"/>
                </a:lnTo>
                <a:lnTo>
                  <a:pt x="1454" y="3"/>
                </a:lnTo>
                <a:lnTo>
                  <a:pt x="1504" y="5"/>
                </a:lnTo>
                <a:lnTo>
                  <a:pt x="1552" y="10"/>
                </a:lnTo>
                <a:lnTo>
                  <a:pt x="1645" y="23"/>
                </a:lnTo>
                <a:lnTo>
                  <a:pt x="1692" y="33"/>
                </a:lnTo>
                <a:lnTo>
                  <a:pt x="1736" y="42"/>
                </a:lnTo>
                <a:lnTo>
                  <a:pt x="1781" y="53"/>
                </a:lnTo>
                <a:lnTo>
                  <a:pt x="1824" y="66"/>
                </a:lnTo>
                <a:lnTo>
                  <a:pt x="1867" y="79"/>
                </a:lnTo>
                <a:lnTo>
                  <a:pt x="1908" y="95"/>
                </a:lnTo>
                <a:lnTo>
                  <a:pt x="1950" y="112"/>
                </a:lnTo>
                <a:lnTo>
                  <a:pt x="1990" y="130"/>
                </a:lnTo>
                <a:lnTo>
                  <a:pt x="2029" y="149"/>
                </a:lnTo>
                <a:lnTo>
                  <a:pt x="2069" y="169"/>
                </a:lnTo>
                <a:lnTo>
                  <a:pt x="2143" y="214"/>
                </a:lnTo>
                <a:lnTo>
                  <a:pt x="2213" y="263"/>
                </a:lnTo>
                <a:lnTo>
                  <a:pt x="2279" y="316"/>
                </a:lnTo>
                <a:lnTo>
                  <a:pt x="2310" y="343"/>
                </a:lnTo>
                <a:lnTo>
                  <a:pt x="2340" y="373"/>
                </a:lnTo>
                <a:lnTo>
                  <a:pt x="2398" y="435"/>
                </a:lnTo>
                <a:lnTo>
                  <a:pt x="2450" y="501"/>
                </a:lnTo>
                <a:lnTo>
                  <a:pt x="2498" y="572"/>
                </a:lnTo>
                <a:lnTo>
                  <a:pt x="2543" y="646"/>
                </a:lnTo>
                <a:lnTo>
                  <a:pt x="2563" y="686"/>
                </a:lnTo>
                <a:lnTo>
                  <a:pt x="2581" y="726"/>
                </a:lnTo>
                <a:lnTo>
                  <a:pt x="2599" y="766"/>
                </a:lnTo>
                <a:lnTo>
                  <a:pt x="2616" y="807"/>
                </a:lnTo>
                <a:lnTo>
                  <a:pt x="2630" y="849"/>
                </a:lnTo>
                <a:lnTo>
                  <a:pt x="2645" y="892"/>
                </a:lnTo>
                <a:lnTo>
                  <a:pt x="2668" y="980"/>
                </a:lnTo>
                <a:lnTo>
                  <a:pt x="2677" y="1024"/>
                </a:lnTo>
                <a:lnTo>
                  <a:pt x="2687" y="1071"/>
                </a:lnTo>
                <a:lnTo>
                  <a:pt x="2699" y="1164"/>
                </a:lnTo>
                <a:lnTo>
                  <a:pt x="2707" y="1261"/>
                </a:lnTo>
                <a:lnTo>
                  <a:pt x="2710" y="1361"/>
                </a:lnTo>
                <a:close/>
                <a:moveTo>
                  <a:pt x="1895" y="1853"/>
                </a:moveTo>
                <a:lnTo>
                  <a:pt x="1843" y="1898"/>
                </a:lnTo>
                <a:lnTo>
                  <a:pt x="1816" y="1919"/>
                </a:lnTo>
                <a:lnTo>
                  <a:pt x="1787" y="1938"/>
                </a:lnTo>
                <a:lnTo>
                  <a:pt x="1727" y="1971"/>
                </a:lnTo>
                <a:lnTo>
                  <a:pt x="1661" y="1998"/>
                </a:lnTo>
                <a:lnTo>
                  <a:pt x="1627" y="2010"/>
                </a:lnTo>
                <a:lnTo>
                  <a:pt x="1591" y="2019"/>
                </a:lnTo>
                <a:lnTo>
                  <a:pt x="1517" y="2034"/>
                </a:lnTo>
                <a:lnTo>
                  <a:pt x="1439" y="2043"/>
                </a:lnTo>
                <a:lnTo>
                  <a:pt x="1355" y="2046"/>
                </a:lnTo>
                <a:lnTo>
                  <a:pt x="1313" y="2046"/>
                </a:lnTo>
                <a:lnTo>
                  <a:pt x="1272" y="2043"/>
                </a:lnTo>
                <a:lnTo>
                  <a:pt x="1231" y="2040"/>
                </a:lnTo>
                <a:lnTo>
                  <a:pt x="1193" y="2034"/>
                </a:lnTo>
                <a:lnTo>
                  <a:pt x="1154" y="2028"/>
                </a:lnTo>
                <a:lnTo>
                  <a:pt x="1118" y="2019"/>
                </a:lnTo>
                <a:lnTo>
                  <a:pt x="1082" y="2010"/>
                </a:lnTo>
                <a:lnTo>
                  <a:pt x="1049" y="1998"/>
                </a:lnTo>
                <a:lnTo>
                  <a:pt x="1015" y="1984"/>
                </a:lnTo>
                <a:lnTo>
                  <a:pt x="983" y="1971"/>
                </a:lnTo>
                <a:lnTo>
                  <a:pt x="953" y="1954"/>
                </a:lnTo>
                <a:lnTo>
                  <a:pt x="923" y="1938"/>
                </a:lnTo>
                <a:lnTo>
                  <a:pt x="894" y="1919"/>
                </a:lnTo>
                <a:lnTo>
                  <a:pt x="866" y="1898"/>
                </a:lnTo>
                <a:lnTo>
                  <a:pt x="840" y="1877"/>
                </a:lnTo>
                <a:lnTo>
                  <a:pt x="815" y="1853"/>
                </a:lnTo>
                <a:lnTo>
                  <a:pt x="791" y="1829"/>
                </a:lnTo>
                <a:lnTo>
                  <a:pt x="769" y="1802"/>
                </a:lnTo>
                <a:lnTo>
                  <a:pt x="748" y="1776"/>
                </a:lnTo>
                <a:lnTo>
                  <a:pt x="728" y="1747"/>
                </a:lnTo>
                <a:lnTo>
                  <a:pt x="710" y="1718"/>
                </a:lnTo>
                <a:lnTo>
                  <a:pt x="695" y="1688"/>
                </a:lnTo>
                <a:lnTo>
                  <a:pt x="680" y="1656"/>
                </a:lnTo>
                <a:lnTo>
                  <a:pt x="667" y="1624"/>
                </a:lnTo>
                <a:lnTo>
                  <a:pt x="655" y="1590"/>
                </a:lnTo>
                <a:lnTo>
                  <a:pt x="646" y="1555"/>
                </a:lnTo>
                <a:lnTo>
                  <a:pt x="630" y="1482"/>
                </a:lnTo>
                <a:lnTo>
                  <a:pt x="620" y="1404"/>
                </a:lnTo>
                <a:lnTo>
                  <a:pt x="618" y="1363"/>
                </a:lnTo>
                <a:lnTo>
                  <a:pt x="618" y="1321"/>
                </a:lnTo>
                <a:lnTo>
                  <a:pt x="619" y="1267"/>
                </a:lnTo>
                <a:lnTo>
                  <a:pt x="624" y="1217"/>
                </a:lnTo>
                <a:lnTo>
                  <a:pt x="631" y="1168"/>
                </a:lnTo>
                <a:lnTo>
                  <a:pt x="641" y="1120"/>
                </a:lnTo>
                <a:lnTo>
                  <a:pt x="781" y="1157"/>
                </a:lnTo>
                <a:lnTo>
                  <a:pt x="773" y="1241"/>
                </a:lnTo>
                <a:lnTo>
                  <a:pt x="769" y="1325"/>
                </a:lnTo>
                <a:lnTo>
                  <a:pt x="772" y="1389"/>
                </a:lnTo>
                <a:lnTo>
                  <a:pt x="774" y="1419"/>
                </a:lnTo>
                <a:lnTo>
                  <a:pt x="779" y="1447"/>
                </a:lnTo>
                <a:lnTo>
                  <a:pt x="791" y="1504"/>
                </a:lnTo>
                <a:lnTo>
                  <a:pt x="808" y="1556"/>
                </a:lnTo>
                <a:lnTo>
                  <a:pt x="818" y="1580"/>
                </a:lnTo>
                <a:lnTo>
                  <a:pt x="829" y="1604"/>
                </a:lnTo>
                <a:lnTo>
                  <a:pt x="857" y="1650"/>
                </a:lnTo>
                <a:lnTo>
                  <a:pt x="888" y="1692"/>
                </a:lnTo>
                <a:lnTo>
                  <a:pt x="924" y="1729"/>
                </a:lnTo>
                <a:lnTo>
                  <a:pt x="944" y="1747"/>
                </a:lnTo>
                <a:lnTo>
                  <a:pt x="965" y="1764"/>
                </a:lnTo>
                <a:lnTo>
                  <a:pt x="1009" y="1793"/>
                </a:lnTo>
                <a:lnTo>
                  <a:pt x="1033" y="1806"/>
                </a:lnTo>
                <a:lnTo>
                  <a:pt x="1058" y="1818"/>
                </a:lnTo>
                <a:lnTo>
                  <a:pt x="1110" y="1838"/>
                </a:lnTo>
                <a:lnTo>
                  <a:pt x="1165" y="1855"/>
                </a:lnTo>
                <a:lnTo>
                  <a:pt x="1195" y="1861"/>
                </a:lnTo>
                <a:lnTo>
                  <a:pt x="1225" y="1866"/>
                </a:lnTo>
                <a:lnTo>
                  <a:pt x="1256" y="1869"/>
                </a:lnTo>
                <a:lnTo>
                  <a:pt x="1288" y="1873"/>
                </a:lnTo>
                <a:lnTo>
                  <a:pt x="1355" y="1875"/>
                </a:lnTo>
                <a:lnTo>
                  <a:pt x="1422" y="1873"/>
                </a:lnTo>
                <a:lnTo>
                  <a:pt x="1453" y="1869"/>
                </a:lnTo>
                <a:lnTo>
                  <a:pt x="1484" y="1866"/>
                </a:lnTo>
                <a:lnTo>
                  <a:pt x="1544" y="1855"/>
                </a:lnTo>
                <a:lnTo>
                  <a:pt x="1600" y="1838"/>
                </a:lnTo>
                <a:lnTo>
                  <a:pt x="1652" y="1818"/>
                </a:lnTo>
                <a:lnTo>
                  <a:pt x="1676" y="1806"/>
                </a:lnTo>
                <a:lnTo>
                  <a:pt x="1700" y="1793"/>
                </a:lnTo>
                <a:lnTo>
                  <a:pt x="1745" y="1764"/>
                </a:lnTo>
                <a:lnTo>
                  <a:pt x="1786" y="1729"/>
                </a:lnTo>
                <a:lnTo>
                  <a:pt x="1804" y="1711"/>
                </a:lnTo>
                <a:lnTo>
                  <a:pt x="1822" y="1692"/>
                </a:lnTo>
                <a:lnTo>
                  <a:pt x="1853" y="1650"/>
                </a:lnTo>
                <a:lnTo>
                  <a:pt x="1867" y="1627"/>
                </a:lnTo>
                <a:lnTo>
                  <a:pt x="1880" y="1604"/>
                </a:lnTo>
                <a:lnTo>
                  <a:pt x="1891" y="1580"/>
                </a:lnTo>
                <a:lnTo>
                  <a:pt x="1902" y="1556"/>
                </a:lnTo>
                <a:lnTo>
                  <a:pt x="1919" y="1504"/>
                </a:lnTo>
                <a:lnTo>
                  <a:pt x="1931" y="1447"/>
                </a:lnTo>
                <a:lnTo>
                  <a:pt x="1936" y="1419"/>
                </a:lnTo>
                <a:lnTo>
                  <a:pt x="1938" y="1389"/>
                </a:lnTo>
                <a:lnTo>
                  <a:pt x="1940" y="1325"/>
                </a:lnTo>
                <a:lnTo>
                  <a:pt x="1939" y="1287"/>
                </a:lnTo>
                <a:lnTo>
                  <a:pt x="1937" y="1241"/>
                </a:lnTo>
                <a:lnTo>
                  <a:pt x="1932" y="1194"/>
                </a:lnTo>
                <a:lnTo>
                  <a:pt x="1927" y="1157"/>
                </a:lnTo>
                <a:lnTo>
                  <a:pt x="2068" y="1121"/>
                </a:lnTo>
                <a:lnTo>
                  <a:pt x="2078" y="1168"/>
                </a:lnTo>
                <a:lnTo>
                  <a:pt x="2086" y="1217"/>
                </a:lnTo>
                <a:lnTo>
                  <a:pt x="2090" y="1269"/>
                </a:lnTo>
                <a:lnTo>
                  <a:pt x="2092" y="1321"/>
                </a:lnTo>
                <a:lnTo>
                  <a:pt x="2092" y="1363"/>
                </a:lnTo>
                <a:lnTo>
                  <a:pt x="2089" y="1404"/>
                </a:lnTo>
                <a:lnTo>
                  <a:pt x="2086" y="1444"/>
                </a:lnTo>
                <a:lnTo>
                  <a:pt x="2080" y="1482"/>
                </a:lnTo>
                <a:lnTo>
                  <a:pt x="2072" y="1519"/>
                </a:lnTo>
                <a:lnTo>
                  <a:pt x="2064" y="1555"/>
                </a:lnTo>
                <a:lnTo>
                  <a:pt x="2054" y="1590"/>
                </a:lnTo>
                <a:lnTo>
                  <a:pt x="2042" y="1624"/>
                </a:lnTo>
                <a:lnTo>
                  <a:pt x="2015" y="1688"/>
                </a:lnTo>
                <a:lnTo>
                  <a:pt x="1981" y="1747"/>
                </a:lnTo>
                <a:lnTo>
                  <a:pt x="1962" y="1776"/>
                </a:lnTo>
                <a:lnTo>
                  <a:pt x="1942" y="1802"/>
                </a:lnTo>
                <a:lnTo>
                  <a:pt x="1919" y="1829"/>
                </a:lnTo>
                <a:lnTo>
                  <a:pt x="1895" y="18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24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p:transition>
    <p:fade/>
  </p:transition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2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357188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357188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Georgia" panose="02040502050405020303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357188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366713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463" indent="-357188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2650" indent="-357188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838" indent="-357188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868613" indent="-358775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AF5E8D0-1DCC-4BCE-9083-7E205B19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508CE5-3140-4CB6-BB02-1A459CD6B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3416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AF5E8D0-1DCC-4BCE-9083-7E205B19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508CE5-3140-4CB6-BB02-1A459CD6B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ABEB460-3859-4812-8486-21C613124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318250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39AC5A4B-72E8-44F6-9062-626615548299}" type="datetimeFigureOut">
              <a:rPr lang="fi-FI" smtClean="0"/>
              <a:pPr/>
              <a:t>26.9.2023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51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AF5E8D0-1DCC-4BCE-9083-7E205B19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508CE5-3140-4CB6-BB02-1A459CD6B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65752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AF5E8D0-1DCC-4BCE-9083-7E205B19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508CE5-3140-4CB6-BB02-1A459CD6B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6941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E4B49E51-06B6-6046-BE28-1684ECB9FDBF}"/>
              </a:ext>
            </a:extLst>
          </p:cNvPr>
          <p:cNvSpPr txBox="1"/>
          <p:nvPr/>
        </p:nvSpPr>
        <p:spPr>
          <a:xfrm>
            <a:off x="4296792" y="503846"/>
            <a:ext cx="7448365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4400" b="1" dirty="0">
              <a:solidFill>
                <a:schemeClr val="bg1"/>
              </a:solidFill>
              <a:latin typeface="Barlow SemiBold"/>
            </a:endParaRPr>
          </a:p>
          <a:p>
            <a:endParaRPr lang="fi-FI" sz="4400" b="1" dirty="0">
              <a:solidFill>
                <a:schemeClr val="bg1"/>
              </a:solidFill>
              <a:latin typeface="Barlow SemiBold"/>
            </a:endParaRPr>
          </a:p>
          <a:p>
            <a:endParaRPr lang="fi-FI" sz="4400" b="1" dirty="0">
              <a:solidFill>
                <a:schemeClr val="bg1"/>
              </a:solidFill>
              <a:latin typeface="Barlow SemiBold"/>
            </a:endParaRPr>
          </a:p>
          <a:p>
            <a:r>
              <a:rPr lang="fi-FI" sz="4400" b="1" dirty="0">
                <a:solidFill>
                  <a:schemeClr val="bg1"/>
                </a:solidFill>
                <a:latin typeface="Barlow SemiBold"/>
              </a:rPr>
              <a:t>Mitä kuuluu sote-alalle hallituskauden alussa?</a:t>
            </a:r>
            <a:endParaRPr lang="fi-FI" sz="2800" b="1" dirty="0">
              <a:solidFill>
                <a:schemeClr val="bg1"/>
              </a:solidFill>
              <a:latin typeface="Barlow SemiBold"/>
            </a:endParaRPr>
          </a:p>
          <a:p>
            <a:r>
              <a:rPr lang="fi-FI" sz="2800" dirty="0">
                <a:solidFill>
                  <a:schemeClr val="bg1"/>
                </a:solidFill>
                <a:latin typeface="Barlow SemiBold"/>
              </a:rPr>
              <a:t> </a:t>
            </a:r>
          </a:p>
          <a:p>
            <a:endParaRPr lang="fi-FI" sz="2800" dirty="0">
              <a:solidFill>
                <a:schemeClr val="bg1"/>
              </a:solidFill>
              <a:latin typeface="Barlow SemiBold"/>
            </a:endParaRPr>
          </a:p>
          <a:p>
            <a:endParaRPr lang="fi-FI" sz="2800" dirty="0">
              <a:solidFill>
                <a:schemeClr val="bg1"/>
              </a:solidFill>
              <a:latin typeface="Barlow SemiBold"/>
            </a:endParaRPr>
          </a:p>
          <a:p>
            <a:endParaRPr lang="fi-FI" sz="2800" dirty="0">
              <a:solidFill>
                <a:schemeClr val="bg1"/>
              </a:solidFill>
              <a:latin typeface="Barlow SemiBold"/>
            </a:endParaRPr>
          </a:p>
          <a:p>
            <a:endParaRPr lang="fi-FI" sz="2800" dirty="0">
              <a:solidFill>
                <a:schemeClr val="bg1"/>
              </a:solidFill>
              <a:latin typeface="Barlow SemiBold"/>
            </a:endParaRPr>
          </a:p>
          <a:p>
            <a:endParaRPr lang="fi-FI" sz="2800" dirty="0">
              <a:solidFill>
                <a:schemeClr val="bg1"/>
              </a:solidFill>
              <a:latin typeface="Barlow SemiBold"/>
            </a:endParaRPr>
          </a:p>
          <a:p>
            <a:endParaRPr lang="fi-FI" sz="2800" dirty="0">
              <a:solidFill>
                <a:schemeClr val="bg1"/>
              </a:solidFill>
              <a:latin typeface="Barlow SemiBold"/>
            </a:endParaRPr>
          </a:p>
          <a:p>
            <a:endParaRPr lang="fi-FI" sz="2800" b="1" dirty="0">
              <a:solidFill>
                <a:schemeClr val="bg1"/>
              </a:solidFill>
              <a:latin typeface="Barlow SemiBold" pitchFamily="2" charset="77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989540F1-D867-4BF4-865F-DC63C67C4170}"/>
              </a:ext>
            </a:extLst>
          </p:cNvPr>
          <p:cNvSpPr txBox="1"/>
          <p:nvPr/>
        </p:nvSpPr>
        <p:spPr>
          <a:xfrm>
            <a:off x="8621165" y="5551381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>
                <a:solidFill>
                  <a:schemeClr val="bg1"/>
                </a:solidFill>
                <a:latin typeface="Barlow SemiBold"/>
              </a:rPr>
              <a:t> </a:t>
            </a:r>
          </a:p>
          <a:p>
            <a:r>
              <a:rPr lang="fi-FI" dirty="0">
                <a:solidFill>
                  <a:schemeClr val="bg1"/>
                </a:solidFill>
                <a:latin typeface="Barlow SemiBold"/>
              </a:rPr>
              <a:t>     </a:t>
            </a:r>
            <a:endParaRPr lang="fi-FI" sz="1800" dirty="0">
              <a:solidFill>
                <a:schemeClr val="bg1"/>
              </a:solidFill>
              <a:latin typeface="Barlow SemiBold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83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9D7F8C-D6F5-F897-A3A3-F8F3F527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F22CE7-7D77-DBFB-E8F5-395535AFA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Koulutustaso – aloituspaikkarahat AMK:lle</a:t>
            </a:r>
          </a:p>
          <a:p>
            <a:r>
              <a:rPr lang="fi-FI" dirty="0" err="1"/>
              <a:t>BF:n</a:t>
            </a:r>
            <a:r>
              <a:rPr lang="fi-FI" dirty="0"/>
              <a:t> ammattikorkeakoulujen oma rahoitusinstrumentti, </a:t>
            </a:r>
            <a:r>
              <a:rPr lang="fi-FI" dirty="0" err="1"/>
              <a:t>AMK:t</a:t>
            </a:r>
            <a:r>
              <a:rPr lang="fi-FI" dirty="0"/>
              <a:t> mukaan </a:t>
            </a:r>
            <a:r>
              <a:rPr lang="fi-FI" dirty="0" err="1"/>
              <a:t>tohtorikoulutuspilottoihin</a:t>
            </a:r>
            <a:r>
              <a:rPr lang="fi-FI" dirty="0"/>
              <a:t>, TKI-indikaattoreiden selkiyttäminen </a:t>
            </a:r>
          </a:p>
          <a:p>
            <a:r>
              <a:rPr lang="fi-FI" dirty="0"/>
              <a:t>Rahoitusmallivaikuttaminen</a:t>
            </a:r>
          </a:p>
          <a:p>
            <a:pPr lvl="1"/>
            <a:r>
              <a:rPr lang="fi-FI" dirty="0"/>
              <a:t>Vakautta, </a:t>
            </a:r>
            <a:r>
              <a:rPr lang="fi-FI" dirty="0" err="1"/>
              <a:t>TKI:n</a:t>
            </a:r>
            <a:r>
              <a:rPr lang="fi-FI" dirty="0"/>
              <a:t> vahvistaminen, ensikertalaisuuden suosimisen kohtuullistaminen, avoimen ja jatkuvan oppimisen painoarvon vähentäminen</a:t>
            </a:r>
          </a:p>
          <a:p>
            <a:r>
              <a:rPr lang="fi-FI" dirty="0"/>
              <a:t>KV-opiskelijoiden maksullisuus – eteneminen kohti täyskatteellisuutta</a:t>
            </a:r>
          </a:p>
          <a:p>
            <a:r>
              <a:rPr lang="fi-FI" dirty="0"/>
              <a:t>Avoimen korkeakoulutuksen maksujen joustavoittaminen</a:t>
            </a:r>
          </a:p>
          <a:p>
            <a:r>
              <a:rPr lang="fi-FI" dirty="0"/>
              <a:t>Peruslobbaus – painopisteiden valinta strategian pohjalta 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825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A2871B-0D9D-F0C6-3B94-D1172BFB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667" y="68231"/>
            <a:ext cx="10515600" cy="1325563"/>
          </a:xfrm>
        </p:spPr>
        <p:txBody>
          <a:bodyPr/>
          <a:lstStyle/>
          <a:p>
            <a:r>
              <a:rPr lang="fi-FI" dirty="0"/>
              <a:t>Sote-alalle hallitusohjelmasta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E42C9E-F937-7C92-094D-BB1D80F93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793"/>
            <a:ext cx="10515600" cy="529109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 sz="2400" dirty="0">
                <a:latin typeface="Arial"/>
                <a:cs typeface="Arial"/>
              </a:rPr>
              <a:t>Harkkamaksut iso takaisku</a:t>
            </a:r>
          </a:p>
          <a:p>
            <a:pPr lvl="1"/>
            <a:r>
              <a:rPr lang="fi-FI" sz="2000" dirty="0">
                <a:latin typeface="Arial"/>
                <a:cs typeface="Arial"/>
              </a:rPr>
              <a:t>AMK:n työmäärän kohtuullistaminen asetuksen toimeenpanossa</a:t>
            </a:r>
          </a:p>
          <a:p>
            <a:r>
              <a:rPr lang="fi-FI" sz="2400" dirty="0">
                <a:latin typeface="Arial"/>
                <a:cs typeface="Arial"/>
              </a:rPr>
              <a:t>Uusia aloituspaikkoja suunnataan erityisesti </a:t>
            </a:r>
            <a:r>
              <a:rPr lang="fi-FI" sz="2400" b="1" dirty="0">
                <a:latin typeface="Arial"/>
                <a:cs typeface="Arial"/>
              </a:rPr>
              <a:t>kasvukeskuksiin</a:t>
            </a:r>
            <a:r>
              <a:rPr lang="fi-FI" sz="2400" dirty="0">
                <a:latin typeface="Arial"/>
                <a:cs typeface="Arial"/>
              </a:rPr>
              <a:t> ja sinne, missä </a:t>
            </a:r>
            <a:r>
              <a:rPr lang="fi-FI" sz="2400" b="1" dirty="0">
                <a:latin typeface="Arial"/>
                <a:cs typeface="Arial"/>
              </a:rPr>
              <a:t>aloituspaikkojen määrä suhteessa nuoriin on alhainen</a:t>
            </a:r>
            <a:r>
              <a:rPr lang="fi-FI" sz="2400" dirty="0">
                <a:latin typeface="Arial"/>
                <a:cs typeface="Arial"/>
              </a:rPr>
              <a:t>, sekä aloille ja alueille, joilla ennakoidaan merkittävää työvoimapulaa. Aloituspaikkojen suuntaamisessa huomioidaan sosiaali- ja terveydenhuollon ja kasvatusalan tarpeet sekä vienti- ja teollisuusmaakuntien tarpeet.</a:t>
            </a:r>
            <a:endParaRPr lang="en-US" sz="2400" dirty="0">
              <a:latin typeface="Arial"/>
              <a:cs typeface="Arial"/>
            </a:endParaRPr>
          </a:p>
          <a:p>
            <a:pPr lvl="1"/>
            <a:r>
              <a:rPr lang="fi-FI" sz="2000" dirty="0">
                <a:latin typeface="Arial"/>
                <a:cs typeface="Arial"/>
              </a:rPr>
              <a:t>Sairaanhoitajat ja sosionomit mainittu erikseen ohjelmassa. Sosionomi (YAMK) –tutkinnon suorittaneille kelpoisuus </a:t>
            </a:r>
            <a:r>
              <a:rPr lang="fi-FI" sz="2000" b="1" dirty="0">
                <a:latin typeface="Arial"/>
                <a:cs typeface="Arial"/>
              </a:rPr>
              <a:t>päiväkodinjohtajaksi</a:t>
            </a:r>
            <a:r>
              <a:rPr lang="fi-FI" sz="2000" dirty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  <a:p>
            <a:pPr lvl="1"/>
            <a:r>
              <a:rPr lang="fi-FI" sz="2000" dirty="0">
                <a:latin typeface="Arial"/>
                <a:cs typeface="Arial"/>
              </a:rPr>
              <a:t>Sote-alalle 9 milj. € Hyvän työn ohjelma, jolla varmistetaan alan työvoiman saatavuutta.</a:t>
            </a:r>
            <a:endParaRPr lang="fi-FI" dirty="0"/>
          </a:p>
          <a:p>
            <a:r>
              <a:rPr lang="fi-FI" dirty="0"/>
              <a:t>Vahvistetaan sosiaali- ja terveydenhuollon tutkimuksen ja hoitotyön tutkimuksen edellytyksiä.</a:t>
            </a:r>
          </a:p>
          <a:p>
            <a:r>
              <a:rPr lang="fi-FI" dirty="0"/>
              <a:t>Käynnistetään terveys- ja hyvinvointialan kasvua ja uudistumista vauhdittava tutkimus-, kehittämis- ja innovaatio-ohjelma (sisältäen terveysteknologian käytön ja viennin edistämisen) jatkona terveysalan TKI-kasvustrategialle.</a:t>
            </a:r>
          </a:p>
          <a:p>
            <a:r>
              <a:rPr lang="fi-FI" dirty="0"/>
              <a:t>Hyvinvointialueet mukaan </a:t>
            </a:r>
            <a:r>
              <a:rPr lang="fi-FI" dirty="0" err="1"/>
              <a:t>BF:n</a:t>
            </a:r>
            <a:r>
              <a:rPr lang="fi-FI" dirty="0"/>
              <a:t> hankkeisiin yritysten ja korkeakoulujen kumppaniksi</a:t>
            </a:r>
          </a:p>
          <a:p>
            <a:r>
              <a:rPr lang="fi-FI" dirty="0"/>
              <a:t>Sote-alaan liittyvän tutkimuslainsäädännön uudistaminen (toisiolaki, kuvamateriaalin käyttö). </a:t>
            </a:r>
          </a:p>
          <a:p>
            <a:r>
              <a:rPr lang="fi-FI" dirty="0"/>
              <a:t>Tutkimuslainsäädäntöneuvoston perustaminen, Findatan toiminnan uudelleenarviointi.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219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09A3D7-087C-EB8D-33E8-CCAC1EC4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Varhaiskasvatusta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7626EF-0E80-B741-910D-B1C11040F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Olemme lähteneet aktiivisesti edistämään hallitusohjelman </a:t>
            </a:r>
            <a:r>
              <a:rPr lang="fi-FI" dirty="0" err="1"/>
              <a:t>vaka</a:t>
            </a:r>
            <a:r>
              <a:rPr lang="fi-FI" dirty="0"/>
              <a:t>-kirjauksia. </a:t>
            </a:r>
          </a:p>
          <a:p>
            <a:r>
              <a:rPr lang="fi-FI" dirty="0"/>
              <a:t>Tavoitteena toimittaa laajapohjainen näkemys OKM:lle, mitä päiväkodin johtajan kelpoisuuden antava YAMK-tutkinto sisältää täyttääkseen hallitusohjelman kirjaimen.   </a:t>
            </a:r>
          </a:p>
          <a:p>
            <a:pPr lvl="1"/>
            <a:r>
              <a:rPr lang="fi-FI" dirty="0"/>
              <a:t>Olen </a:t>
            </a:r>
            <a:r>
              <a:rPr lang="fi-FI" dirty="0" err="1"/>
              <a:t>kontaktoinut</a:t>
            </a:r>
            <a:r>
              <a:rPr lang="fi-FI" dirty="0"/>
              <a:t> sidosryhmiä yhteisistä tavoitteista  (</a:t>
            </a:r>
            <a:r>
              <a:rPr lang="fi-FI" dirty="0" err="1"/>
              <a:t>Hgin</a:t>
            </a:r>
            <a:r>
              <a:rPr lang="fi-FI" dirty="0"/>
              <a:t> kaupungin </a:t>
            </a:r>
            <a:r>
              <a:rPr lang="fi-FI" dirty="0" err="1"/>
              <a:t>vaka-ja</a:t>
            </a:r>
            <a:r>
              <a:rPr lang="fi-FI" dirty="0"/>
              <a:t> hr-johtajan, Talentian Jenni </a:t>
            </a:r>
            <a:r>
              <a:rPr lang="fi-FI" dirty="0" err="1"/>
              <a:t>Karsion</a:t>
            </a:r>
            <a:r>
              <a:rPr lang="fi-FI" dirty="0"/>
              <a:t> ja KT:n Hannu Freund, ja Kuntaliiton Jarkko Lahtisen) </a:t>
            </a:r>
          </a:p>
          <a:p>
            <a:pPr lvl="1"/>
            <a:r>
              <a:rPr lang="fi-FI" dirty="0"/>
              <a:t>AMK:n </a:t>
            </a:r>
            <a:r>
              <a:rPr lang="fi-FI" dirty="0" err="1"/>
              <a:t>vaka</a:t>
            </a:r>
            <a:r>
              <a:rPr lang="fi-FI" dirty="0"/>
              <a:t>-verkosto koostanut esitystä sekä kuvauksen alemman </a:t>
            </a:r>
            <a:r>
              <a:rPr lang="fi-FI" dirty="0" err="1"/>
              <a:t>vaka</a:t>
            </a:r>
            <a:r>
              <a:rPr lang="fi-FI" dirty="0"/>
              <a:t>-sosionomi-tutkinnon tuottamasta pedagogisesta/</a:t>
            </a:r>
            <a:r>
              <a:rPr lang="fi-FI" dirty="0" err="1"/>
              <a:t>didagtisesta</a:t>
            </a:r>
            <a:r>
              <a:rPr lang="fi-FI" dirty="0"/>
              <a:t> osaamisesta</a:t>
            </a:r>
          </a:p>
          <a:p>
            <a:r>
              <a:rPr lang="fi-FI" dirty="0"/>
              <a:t> Lähtökohta olisi:</a:t>
            </a:r>
          </a:p>
          <a:p>
            <a:pPr lvl="1"/>
            <a:r>
              <a:rPr lang="fi-FI" dirty="0"/>
              <a:t> että vain </a:t>
            </a:r>
            <a:r>
              <a:rPr lang="fi-FI" dirty="0" err="1"/>
              <a:t>vaka</a:t>
            </a:r>
            <a:r>
              <a:rPr lang="fi-FI" dirty="0"/>
              <a:t>-alempi+ ylempi tuottaa kelpoisuuden johtajuuteen</a:t>
            </a:r>
          </a:p>
          <a:p>
            <a:pPr lvl="1"/>
            <a:r>
              <a:rPr lang="fi-FI" dirty="0"/>
              <a:t>Kelpoisuuden tuottaa nykyisen ylemmän laajuinen tutkinto ja opinnot tuotetaan AMK:ssa</a:t>
            </a:r>
          </a:p>
        </p:txBody>
      </p:sp>
    </p:spTree>
    <p:extLst>
      <p:ext uri="{BB962C8B-B14F-4D97-AF65-F5344CB8AC3E}">
        <p14:creationId xmlns:p14="http://schemas.microsoft.com/office/powerpoint/2010/main" val="5751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 2">
            <a:extLst>
              <a:ext uri="{FF2B5EF4-FFF2-40B4-BE49-F238E27FC236}">
                <a16:creationId xmlns:a16="http://schemas.microsoft.com/office/drawing/2014/main" id="{92F23CE0-3F50-D9BB-9FA0-763E26D0FC04}"/>
              </a:ext>
            </a:extLst>
          </p:cNvPr>
          <p:cNvSpPr/>
          <p:nvPr/>
        </p:nvSpPr>
        <p:spPr>
          <a:xfrm flipH="1">
            <a:off x="7752102" y="2207832"/>
            <a:ext cx="3287998" cy="4650168"/>
          </a:xfrm>
          <a:custGeom>
            <a:avLst/>
            <a:gdLst>
              <a:gd name="connsiteX0" fmla="*/ 1006676 w 2498155"/>
              <a:gd name="connsiteY0" fmla="*/ 2442742 h 3476341"/>
              <a:gd name="connsiteX1" fmla="*/ 1013344 w 2498155"/>
              <a:gd name="connsiteY1" fmla="*/ 2444642 h 3476341"/>
              <a:gd name="connsiteX2" fmla="*/ 1244801 w 2498155"/>
              <a:gd name="connsiteY2" fmla="*/ 2606142 h 3476341"/>
              <a:gd name="connsiteX3" fmla="*/ 1581986 w 2498155"/>
              <a:gd name="connsiteY3" fmla="*/ 2606142 h 3476341"/>
              <a:gd name="connsiteX4" fmla="*/ 1740101 w 2498155"/>
              <a:gd name="connsiteY4" fmla="*/ 2396192 h 3476341"/>
              <a:gd name="connsiteX5" fmla="*/ 1920124 w 2498155"/>
              <a:gd name="connsiteY5" fmla="*/ 2163442 h 3476341"/>
              <a:gd name="connsiteX6" fmla="*/ 2028709 w 2498155"/>
              <a:gd name="connsiteY6" fmla="*/ 1953492 h 3476341"/>
              <a:gd name="connsiteX7" fmla="*/ 2107766 w 2498155"/>
              <a:gd name="connsiteY7" fmla="*/ 1793892 h 3476341"/>
              <a:gd name="connsiteX8" fmla="*/ 2231591 w 2498155"/>
              <a:gd name="connsiteY8" fmla="*/ 1646642 h 3476341"/>
              <a:gd name="connsiteX9" fmla="*/ 2260166 w 2498155"/>
              <a:gd name="connsiteY9" fmla="*/ 1624792 h 3476341"/>
              <a:gd name="connsiteX10" fmla="*/ 2317316 w 2498155"/>
              <a:gd name="connsiteY10" fmla="*/ 1575392 h 3476341"/>
              <a:gd name="connsiteX11" fmla="*/ 2448761 w 2498155"/>
              <a:gd name="connsiteY11" fmla="*/ 1468042 h 3476341"/>
              <a:gd name="connsiteX12" fmla="*/ 2487814 w 2498155"/>
              <a:gd name="connsiteY12" fmla="*/ 1352142 h 3476341"/>
              <a:gd name="connsiteX13" fmla="*/ 2243974 w 2498155"/>
              <a:gd name="connsiteY13" fmla="*/ 1316042 h 3476341"/>
              <a:gd name="connsiteX14" fmla="*/ 2242069 w 2498155"/>
              <a:gd name="connsiteY14" fmla="*/ 1316042 h 3476341"/>
              <a:gd name="connsiteX15" fmla="*/ 1885834 w 2498155"/>
              <a:gd name="connsiteY15" fmla="*/ 1569692 h 3476341"/>
              <a:gd name="connsiteX16" fmla="*/ 1734386 w 2498155"/>
              <a:gd name="connsiteY16" fmla="*/ 1747342 h 3476341"/>
              <a:gd name="connsiteX17" fmla="*/ 1592464 w 2498155"/>
              <a:gd name="connsiteY17" fmla="*/ 1796742 h 3476341"/>
              <a:gd name="connsiteX18" fmla="*/ 1580081 w 2498155"/>
              <a:gd name="connsiteY18" fmla="*/ 1795792 h 3476341"/>
              <a:gd name="connsiteX19" fmla="*/ 1498166 w 2498155"/>
              <a:gd name="connsiteY19" fmla="*/ 1789142 h 3476341"/>
              <a:gd name="connsiteX20" fmla="*/ 1493404 w 2498155"/>
              <a:gd name="connsiteY20" fmla="*/ 1784392 h 3476341"/>
              <a:gd name="connsiteX21" fmla="*/ 1498166 w 2498155"/>
              <a:gd name="connsiteY21" fmla="*/ 1779642 h 3476341"/>
              <a:gd name="connsiteX22" fmla="*/ 1580081 w 2498155"/>
              <a:gd name="connsiteY22" fmla="*/ 1786292 h 3476341"/>
              <a:gd name="connsiteX23" fmla="*/ 1721051 w 2498155"/>
              <a:gd name="connsiteY23" fmla="*/ 1743542 h 3476341"/>
              <a:gd name="connsiteX24" fmla="*/ 1679141 w 2498155"/>
              <a:gd name="connsiteY24" fmla="*/ 1677042 h 3476341"/>
              <a:gd name="connsiteX25" fmla="*/ 1678189 w 2498155"/>
              <a:gd name="connsiteY25" fmla="*/ 1676092 h 3476341"/>
              <a:gd name="connsiteX26" fmla="*/ 1601036 w 2498155"/>
              <a:gd name="connsiteY26" fmla="*/ 1609592 h 3476341"/>
              <a:gd name="connsiteX27" fmla="*/ 1544839 w 2498155"/>
              <a:gd name="connsiteY27" fmla="*/ 1574442 h 3476341"/>
              <a:gd name="connsiteX28" fmla="*/ 1542934 w 2498155"/>
              <a:gd name="connsiteY28" fmla="*/ 1567792 h 3476341"/>
              <a:gd name="connsiteX29" fmla="*/ 1549601 w 2498155"/>
              <a:gd name="connsiteY29" fmla="*/ 1565892 h 3476341"/>
              <a:gd name="connsiteX30" fmla="*/ 1606751 w 2498155"/>
              <a:gd name="connsiteY30" fmla="*/ 1601992 h 3476341"/>
              <a:gd name="connsiteX31" fmla="*/ 1666759 w 2498155"/>
              <a:gd name="connsiteY31" fmla="*/ 1652342 h 3476341"/>
              <a:gd name="connsiteX32" fmla="*/ 1644851 w 2498155"/>
              <a:gd name="connsiteY32" fmla="*/ 1610542 h 3476341"/>
              <a:gd name="connsiteX33" fmla="*/ 1620086 w 2498155"/>
              <a:gd name="connsiteY33" fmla="*/ 1563992 h 3476341"/>
              <a:gd name="connsiteX34" fmla="*/ 1612466 w 2498155"/>
              <a:gd name="connsiteY34" fmla="*/ 1395842 h 3476341"/>
              <a:gd name="connsiteX35" fmla="*/ 1612466 w 2498155"/>
              <a:gd name="connsiteY35" fmla="*/ 1392042 h 3476341"/>
              <a:gd name="connsiteX36" fmla="*/ 1604846 w 2498155"/>
              <a:gd name="connsiteY36" fmla="*/ 1293242 h 3476341"/>
              <a:gd name="connsiteX37" fmla="*/ 1601989 w 2498155"/>
              <a:gd name="connsiteY37" fmla="*/ 1276142 h 3476341"/>
              <a:gd name="connsiteX38" fmla="*/ 1637231 w 2498155"/>
              <a:gd name="connsiteY38" fmla="*/ 1068092 h 3476341"/>
              <a:gd name="connsiteX39" fmla="*/ 1662949 w 2498155"/>
              <a:gd name="connsiteY39" fmla="*/ 939842 h 3476341"/>
              <a:gd name="connsiteX40" fmla="*/ 1726766 w 2498155"/>
              <a:gd name="connsiteY40" fmla="*/ 571242 h 3476341"/>
              <a:gd name="connsiteX41" fmla="*/ 1733434 w 2498155"/>
              <a:gd name="connsiteY41" fmla="*/ 533242 h 3476341"/>
              <a:gd name="connsiteX42" fmla="*/ 1725814 w 2498155"/>
              <a:gd name="connsiteY42" fmla="*/ 188392 h 3476341"/>
              <a:gd name="connsiteX43" fmla="*/ 1688666 w 2498155"/>
              <a:gd name="connsiteY43" fmla="*/ 149442 h 3476341"/>
              <a:gd name="connsiteX44" fmla="*/ 1564841 w 2498155"/>
              <a:gd name="connsiteY44" fmla="*/ 172242 h 3476341"/>
              <a:gd name="connsiteX45" fmla="*/ 1495309 w 2498155"/>
              <a:gd name="connsiteY45" fmla="*/ 478142 h 3476341"/>
              <a:gd name="connsiteX46" fmla="*/ 1470544 w 2498155"/>
              <a:gd name="connsiteY46" fmla="*/ 644392 h 3476341"/>
              <a:gd name="connsiteX47" fmla="*/ 1453399 w 2498155"/>
              <a:gd name="connsiteY47" fmla="*/ 729892 h 3476341"/>
              <a:gd name="connsiteX48" fmla="*/ 1317191 w 2498155"/>
              <a:gd name="connsiteY48" fmla="*/ 1120342 h 3476341"/>
              <a:gd name="connsiteX49" fmla="*/ 1271471 w 2498155"/>
              <a:gd name="connsiteY49" fmla="*/ 1154542 h 3476341"/>
              <a:gd name="connsiteX50" fmla="*/ 1229561 w 2498155"/>
              <a:gd name="connsiteY50" fmla="*/ 1078542 h 3476341"/>
              <a:gd name="connsiteX51" fmla="*/ 1222894 w 2498155"/>
              <a:gd name="connsiteY51" fmla="*/ 841042 h 3476341"/>
              <a:gd name="connsiteX52" fmla="*/ 1220989 w 2498155"/>
              <a:gd name="connsiteY52" fmla="*/ 726092 h 3476341"/>
              <a:gd name="connsiteX53" fmla="*/ 1199081 w 2498155"/>
              <a:gd name="connsiteY53" fmla="*/ 555092 h 3476341"/>
              <a:gd name="connsiteX54" fmla="*/ 1184794 w 2498155"/>
              <a:gd name="connsiteY54" fmla="*/ 465792 h 3476341"/>
              <a:gd name="connsiteX55" fmla="*/ 1172411 w 2498155"/>
              <a:gd name="connsiteY55" fmla="*/ 361292 h 3476341"/>
              <a:gd name="connsiteX56" fmla="*/ 1144789 w 2498155"/>
              <a:gd name="connsiteY56" fmla="*/ 152292 h 3476341"/>
              <a:gd name="connsiteX57" fmla="*/ 1141931 w 2498155"/>
              <a:gd name="connsiteY57" fmla="*/ 135192 h 3476341"/>
              <a:gd name="connsiteX58" fmla="*/ 995246 w 2498155"/>
              <a:gd name="connsiteY58" fmla="*/ 2192 h 3476341"/>
              <a:gd name="connsiteX59" fmla="*/ 937144 w 2498155"/>
              <a:gd name="connsiteY59" fmla="*/ 34492 h 3476341"/>
              <a:gd name="connsiteX60" fmla="*/ 932381 w 2498155"/>
              <a:gd name="connsiteY60" fmla="*/ 254892 h 3476341"/>
              <a:gd name="connsiteX61" fmla="*/ 940001 w 2498155"/>
              <a:gd name="connsiteY61" fmla="*/ 297642 h 3476341"/>
              <a:gd name="connsiteX62" fmla="*/ 976196 w 2498155"/>
              <a:gd name="connsiteY62" fmla="*/ 662442 h 3476341"/>
              <a:gd name="connsiteX63" fmla="*/ 981911 w 2498155"/>
              <a:gd name="connsiteY63" fmla="*/ 741292 h 3476341"/>
              <a:gd name="connsiteX64" fmla="*/ 993341 w 2498155"/>
              <a:gd name="connsiteY64" fmla="*/ 974992 h 3476341"/>
              <a:gd name="connsiteX65" fmla="*/ 942859 w 2498155"/>
              <a:gd name="connsiteY65" fmla="*/ 1148842 h 3476341"/>
              <a:gd name="connsiteX66" fmla="*/ 889519 w 2498155"/>
              <a:gd name="connsiteY66" fmla="*/ 1112742 h 3476341"/>
              <a:gd name="connsiteX67" fmla="*/ 868564 w 2498155"/>
              <a:gd name="connsiteY67" fmla="*/ 1087092 h 3476341"/>
              <a:gd name="connsiteX68" fmla="*/ 709496 w 2498155"/>
              <a:gd name="connsiteY68" fmla="*/ 749842 h 3476341"/>
              <a:gd name="connsiteX69" fmla="*/ 618056 w 2498155"/>
              <a:gd name="connsiteY69" fmla="*/ 375542 h 3476341"/>
              <a:gd name="connsiteX70" fmla="*/ 515186 w 2498155"/>
              <a:gd name="connsiteY70" fmla="*/ 190292 h 3476341"/>
              <a:gd name="connsiteX71" fmla="*/ 413269 w 2498155"/>
              <a:gd name="connsiteY71" fmla="*/ 201692 h 3476341"/>
              <a:gd name="connsiteX72" fmla="*/ 373264 w 2498155"/>
              <a:gd name="connsiteY72" fmla="*/ 304292 h 3476341"/>
              <a:gd name="connsiteX73" fmla="*/ 474229 w 2498155"/>
              <a:gd name="connsiteY73" fmla="*/ 683342 h 3476341"/>
              <a:gd name="connsiteX74" fmla="*/ 543761 w 2498155"/>
              <a:gd name="connsiteY74" fmla="*/ 934142 h 3476341"/>
              <a:gd name="connsiteX75" fmla="*/ 560906 w 2498155"/>
              <a:gd name="connsiteY75" fmla="*/ 1002542 h 3476341"/>
              <a:gd name="connsiteX76" fmla="*/ 628534 w 2498155"/>
              <a:gd name="connsiteY76" fmla="*/ 1202042 h 3476341"/>
              <a:gd name="connsiteX77" fmla="*/ 679969 w 2498155"/>
              <a:gd name="connsiteY77" fmla="*/ 1361642 h 3476341"/>
              <a:gd name="connsiteX78" fmla="*/ 585671 w 2498155"/>
              <a:gd name="connsiteY78" fmla="*/ 1406292 h 3476341"/>
              <a:gd name="connsiteX79" fmla="*/ 525664 w 2498155"/>
              <a:gd name="connsiteY79" fmla="*/ 1332192 h 3476341"/>
              <a:gd name="connsiteX80" fmla="*/ 469466 w 2498155"/>
              <a:gd name="connsiteY80" fmla="*/ 1243842 h 3476341"/>
              <a:gd name="connsiteX81" fmla="*/ 429461 w 2498155"/>
              <a:gd name="connsiteY81" fmla="*/ 1190642 h 3476341"/>
              <a:gd name="connsiteX82" fmla="*/ 318971 w 2498155"/>
              <a:gd name="connsiteY82" fmla="*/ 1036742 h 3476341"/>
              <a:gd name="connsiteX83" fmla="*/ 269441 w 2498155"/>
              <a:gd name="connsiteY83" fmla="*/ 933192 h 3476341"/>
              <a:gd name="connsiteX84" fmla="*/ 198004 w 2498155"/>
              <a:gd name="connsiteY84" fmla="*/ 784042 h 3476341"/>
              <a:gd name="connsiteX85" fmla="*/ 59891 w 2498155"/>
              <a:gd name="connsiteY85" fmla="*/ 703292 h 3476341"/>
              <a:gd name="connsiteX86" fmla="*/ 12266 w 2498155"/>
              <a:gd name="connsiteY86" fmla="*/ 748892 h 3476341"/>
              <a:gd name="connsiteX87" fmla="*/ 11314 w 2498155"/>
              <a:gd name="connsiteY87" fmla="*/ 868592 h 3476341"/>
              <a:gd name="connsiteX88" fmla="*/ 219911 w 2498155"/>
              <a:gd name="connsiteY88" fmla="*/ 1265692 h 3476341"/>
              <a:gd name="connsiteX89" fmla="*/ 285634 w 2498155"/>
              <a:gd name="connsiteY89" fmla="*/ 1387292 h 3476341"/>
              <a:gd name="connsiteX90" fmla="*/ 336116 w 2498155"/>
              <a:gd name="connsiteY90" fmla="*/ 1483242 h 3476341"/>
              <a:gd name="connsiteX91" fmla="*/ 406601 w 2498155"/>
              <a:gd name="connsiteY91" fmla="*/ 1660892 h 3476341"/>
              <a:gd name="connsiteX92" fmla="*/ 429461 w 2498155"/>
              <a:gd name="connsiteY92" fmla="*/ 1723592 h 3476341"/>
              <a:gd name="connsiteX93" fmla="*/ 449464 w 2498155"/>
              <a:gd name="connsiteY93" fmla="*/ 1784392 h 3476341"/>
              <a:gd name="connsiteX94" fmla="*/ 518996 w 2498155"/>
              <a:gd name="connsiteY94" fmla="*/ 2208092 h 3476341"/>
              <a:gd name="connsiteX95" fmla="*/ 613294 w 2498155"/>
              <a:gd name="connsiteY95" fmla="*/ 2430392 h 3476341"/>
              <a:gd name="connsiteX96" fmla="*/ 690446 w 2498155"/>
              <a:gd name="connsiteY96" fmla="*/ 2625142 h 3476341"/>
              <a:gd name="connsiteX97" fmla="*/ 720926 w 2498155"/>
              <a:gd name="connsiteY97" fmla="*/ 2708742 h 3476341"/>
              <a:gd name="connsiteX98" fmla="*/ 731404 w 2498155"/>
              <a:gd name="connsiteY98" fmla="*/ 2724892 h 3476341"/>
              <a:gd name="connsiteX99" fmla="*/ 851419 w 2498155"/>
              <a:gd name="connsiteY99" fmla="*/ 2748642 h 3476341"/>
              <a:gd name="connsiteX100" fmla="*/ 1125739 w 2498155"/>
              <a:gd name="connsiteY100" fmla="*/ 2725842 h 3476341"/>
              <a:gd name="connsiteX101" fmla="*/ 1131454 w 2498155"/>
              <a:gd name="connsiteY101" fmla="*/ 2729642 h 3476341"/>
              <a:gd name="connsiteX102" fmla="*/ 1127644 w 2498155"/>
              <a:gd name="connsiteY102" fmla="*/ 2735342 h 3476341"/>
              <a:gd name="connsiteX103" fmla="*/ 852371 w 2498155"/>
              <a:gd name="connsiteY103" fmla="*/ 2758142 h 3476341"/>
              <a:gd name="connsiteX104" fmla="*/ 738071 w 2498155"/>
              <a:gd name="connsiteY104" fmla="*/ 2738192 h 3476341"/>
              <a:gd name="connsiteX105" fmla="*/ 744739 w 2498155"/>
              <a:gd name="connsiteY105" fmla="*/ 2759092 h 3476341"/>
              <a:gd name="connsiteX106" fmla="*/ 637106 w 2498155"/>
              <a:gd name="connsiteY106" fmla="*/ 3472542 h 3476341"/>
              <a:gd name="connsiteX107" fmla="*/ 1581986 w 2498155"/>
              <a:gd name="connsiteY107" fmla="*/ 3476342 h 3476341"/>
              <a:gd name="connsiteX108" fmla="*/ 1572461 w 2498155"/>
              <a:gd name="connsiteY108" fmla="*/ 3236942 h 3476341"/>
              <a:gd name="connsiteX109" fmla="*/ 1563889 w 2498155"/>
              <a:gd name="connsiteY109" fmla="*/ 2934842 h 3476341"/>
              <a:gd name="connsiteX110" fmla="*/ 1568651 w 2498155"/>
              <a:gd name="connsiteY110" fmla="*/ 2641292 h 3476341"/>
              <a:gd name="connsiteX111" fmla="*/ 1354339 w 2498155"/>
              <a:gd name="connsiteY111" fmla="*/ 2698292 h 3476341"/>
              <a:gd name="connsiteX112" fmla="*/ 1129549 w 2498155"/>
              <a:gd name="connsiteY112" fmla="*/ 2675492 h 3476341"/>
              <a:gd name="connsiteX113" fmla="*/ 1125739 w 2498155"/>
              <a:gd name="connsiteY113" fmla="*/ 2669792 h 3476341"/>
              <a:gd name="connsiteX114" fmla="*/ 1131454 w 2498155"/>
              <a:gd name="connsiteY114" fmla="*/ 2665992 h 3476341"/>
              <a:gd name="connsiteX115" fmla="*/ 1354339 w 2498155"/>
              <a:gd name="connsiteY115" fmla="*/ 2688792 h 3476341"/>
              <a:gd name="connsiteX116" fmla="*/ 1573414 w 2498155"/>
              <a:gd name="connsiteY116" fmla="*/ 2627042 h 3476341"/>
              <a:gd name="connsiteX117" fmla="*/ 1577224 w 2498155"/>
              <a:gd name="connsiteY117" fmla="*/ 2618492 h 3476341"/>
              <a:gd name="connsiteX118" fmla="*/ 1416251 w 2498155"/>
              <a:gd name="connsiteY118" fmla="*/ 2634642 h 3476341"/>
              <a:gd name="connsiteX119" fmla="*/ 1243849 w 2498155"/>
              <a:gd name="connsiteY119" fmla="*/ 2616592 h 3476341"/>
              <a:gd name="connsiteX120" fmla="*/ 1006676 w 2498155"/>
              <a:gd name="connsiteY120" fmla="*/ 2450342 h 3476341"/>
              <a:gd name="connsiteX121" fmla="*/ 1006676 w 2498155"/>
              <a:gd name="connsiteY121" fmla="*/ 2442742 h 3476341"/>
              <a:gd name="connsiteX122" fmla="*/ 280871 w 2498155"/>
              <a:gd name="connsiteY122" fmla="*/ 1004442 h 3476341"/>
              <a:gd name="connsiteX123" fmla="*/ 238961 w 2498155"/>
              <a:gd name="connsiteY123" fmla="*/ 1042442 h 3476341"/>
              <a:gd name="connsiteX124" fmla="*/ 150379 w 2498155"/>
              <a:gd name="connsiteY124" fmla="*/ 1064292 h 3476341"/>
              <a:gd name="connsiteX125" fmla="*/ 150379 w 2498155"/>
              <a:gd name="connsiteY125" fmla="*/ 1064292 h 3476341"/>
              <a:gd name="connsiteX126" fmla="*/ 145616 w 2498155"/>
              <a:gd name="connsiteY126" fmla="*/ 1059542 h 3476341"/>
              <a:gd name="connsiteX127" fmla="*/ 150379 w 2498155"/>
              <a:gd name="connsiteY127" fmla="*/ 1054792 h 3476341"/>
              <a:gd name="connsiteX128" fmla="*/ 235151 w 2498155"/>
              <a:gd name="connsiteY128" fmla="*/ 1033892 h 3476341"/>
              <a:gd name="connsiteX129" fmla="*/ 273251 w 2498155"/>
              <a:gd name="connsiteY129" fmla="*/ 999692 h 3476341"/>
              <a:gd name="connsiteX130" fmla="*/ 279919 w 2498155"/>
              <a:gd name="connsiteY130" fmla="*/ 997792 h 3476341"/>
              <a:gd name="connsiteX131" fmla="*/ 280871 w 2498155"/>
              <a:gd name="connsiteY131" fmla="*/ 1004442 h 3476341"/>
              <a:gd name="connsiteX132" fmla="*/ 400886 w 2498155"/>
              <a:gd name="connsiteY132" fmla="*/ 1206792 h 3476341"/>
              <a:gd name="connsiteX133" fmla="*/ 347546 w 2498155"/>
              <a:gd name="connsiteY133" fmla="*/ 1240042 h 3476341"/>
              <a:gd name="connsiteX134" fmla="*/ 291349 w 2498155"/>
              <a:gd name="connsiteY134" fmla="*/ 1295142 h 3476341"/>
              <a:gd name="connsiteX135" fmla="*/ 287539 w 2498155"/>
              <a:gd name="connsiteY135" fmla="*/ 1297042 h 3476341"/>
              <a:gd name="connsiteX136" fmla="*/ 284681 w 2498155"/>
              <a:gd name="connsiteY136" fmla="*/ 1296092 h 3476341"/>
              <a:gd name="connsiteX137" fmla="*/ 282776 w 2498155"/>
              <a:gd name="connsiteY137" fmla="*/ 1289442 h 3476341"/>
              <a:gd name="connsiteX138" fmla="*/ 340879 w 2498155"/>
              <a:gd name="connsiteY138" fmla="*/ 1231492 h 3476341"/>
              <a:gd name="connsiteX139" fmla="*/ 397076 w 2498155"/>
              <a:gd name="connsiteY139" fmla="*/ 1197292 h 3476341"/>
              <a:gd name="connsiteX140" fmla="*/ 402791 w 2498155"/>
              <a:gd name="connsiteY140" fmla="*/ 1200142 h 3476341"/>
              <a:gd name="connsiteX141" fmla="*/ 400886 w 2498155"/>
              <a:gd name="connsiteY141" fmla="*/ 1206792 h 3476341"/>
              <a:gd name="connsiteX142" fmla="*/ 1449589 w 2498155"/>
              <a:gd name="connsiteY142" fmla="*/ 2795192 h 3476341"/>
              <a:gd name="connsiteX143" fmla="*/ 1455304 w 2498155"/>
              <a:gd name="connsiteY143" fmla="*/ 2798992 h 3476341"/>
              <a:gd name="connsiteX144" fmla="*/ 1451494 w 2498155"/>
              <a:gd name="connsiteY144" fmla="*/ 2804692 h 3476341"/>
              <a:gd name="connsiteX145" fmla="*/ 1137169 w 2498155"/>
              <a:gd name="connsiteY145" fmla="*/ 2845542 h 3476341"/>
              <a:gd name="connsiteX146" fmla="*/ 1063826 w 2498155"/>
              <a:gd name="connsiteY146" fmla="*/ 2847442 h 3476341"/>
              <a:gd name="connsiteX147" fmla="*/ 841894 w 2498155"/>
              <a:gd name="connsiteY147" fmla="*/ 2831292 h 3476341"/>
              <a:gd name="connsiteX148" fmla="*/ 838084 w 2498155"/>
              <a:gd name="connsiteY148" fmla="*/ 2825592 h 3476341"/>
              <a:gd name="connsiteX149" fmla="*/ 843799 w 2498155"/>
              <a:gd name="connsiteY149" fmla="*/ 2821792 h 3476341"/>
              <a:gd name="connsiteX150" fmla="*/ 1137169 w 2498155"/>
              <a:gd name="connsiteY150" fmla="*/ 2836042 h 3476341"/>
              <a:gd name="connsiteX151" fmla="*/ 1449589 w 2498155"/>
              <a:gd name="connsiteY151" fmla="*/ 2795192 h 3476341"/>
              <a:gd name="connsiteX152" fmla="*/ 1412441 w 2498155"/>
              <a:gd name="connsiteY152" fmla="*/ 1654242 h 3476341"/>
              <a:gd name="connsiteX153" fmla="*/ 1170506 w 2498155"/>
              <a:gd name="connsiteY153" fmla="*/ 1902192 h 3476341"/>
              <a:gd name="connsiteX154" fmla="*/ 1054301 w 2498155"/>
              <a:gd name="connsiteY154" fmla="*/ 2222342 h 3476341"/>
              <a:gd name="connsiteX155" fmla="*/ 1049539 w 2498155"/>
              <a:gd name="connsiteY155" fmla="*/ 2227092 h 3476341"/>
              <a:gd name="connsiteX156" fmla="*/ 1049539 w 2498155"/>
              <a:gd name="connsiteY156" fmla="*/ 2227092 h 3476341"/>
              <a:gd name="connsiteX157" fmla="*/ 1044776 w 2498155"/>
              <a:gd name="connsiteY157" fmla="*/ 2222342 h 3476341"/>
              <a:gd name="connsiteX158" fmla="*/ 1162886 w 2498155"/>
              <a:gd name="connsiteY158" fmla="*/ 1898392 h 3476341"/>
              <a:gd name="connsiteX159" fmla="*/ 1408631 w 2498155"/>
              <a:gd name="connsiteY159" fmla="*/ 1647592 h 3476341"/>
              <a:gd name="connsiteX160" fmla="*/ 1415299 w 2498155"/>
              <a:gd name="connsiteY160" fmla="*/ 1649492 h 3476341"/>
              <a:gd name="connsiteX161" fmla="*/ 1412441 w 2498155"/>
              <a:gd name="connsiteY161" fmla="*/ 1654242 h 3476341"/>
              <a:gd name="connsiteX162" fmla="*/ 1530551 w 2498155"/>
              <a:gd name="connsiteY162" fmla="*/ 504742 h 3476341"/>
              <a:gd name="connsiteX163" fmla="*/ 1592464 w 2498155"/>
              <a:gd name="connsiteY163" fmla="*/ 512342 h 3476341"/>
              <a:gd name="connsiteX164" fmla="*/ 1681046 w 2498155"/>
              <a:gd name="connsiteY164" fmla="*/ 545592 h 3476341"/>
              <a:gd name="connsiteX165" fmla="*/ 1682951 w 2498155"/>
              <a:gd name="connsiteY165" fmla="*/ 551292 h 3476341"/>
              <a:gd name="connsiteX166" fmla="*/ 1679141 w 2498155"/>
              <a:gd name="connsiteY166" fmla="*/ 554142 h 3476341"/>
              <a:gd name="connsiteX167" fmla="*/ 1677236 w 2498155"/>
              <a:gd name="connsiteY167" fmla="*/ 554142 h 3476341"/>
              <a:gd name="connsiteX168" fmla="*/ 1590559 w 2498155"/>
              <a:gd name="connsiteY168" fmla="*/ 521842 h 3476341"/>
              <a:gd name="connsiteX169" fmla="*/ 1529599 w 2498155"/>
              <a:gd name="connsiteY169" fmla="*/ 515192 h 3476341"/>
              <a:gd name="connsiteX170" fmla="*/ 1525789 w 2498155"/>
              <a:gd name="connsiteY170" fmla="*/ 510442 h 3476341"/>
              <a:gd name="connsiteX171" fmla="*/ 1530551 w 2498155"/>
              <a:gd name="connsiteY171" fmla="*/ 504742 h 3476341"/>
              <a:gd name="connsiteX172" fmla="*/ 1482926 w 2498155"/>
              <a:gd name="connsiteY172" fmla="*/ 786892 h 3476341"/>
              <a:gd name="connsiteX173" fmla="*/ 1564841 w 2498155"/>
              <a:gd name="connsiteY173" fmla="*/ 795442 h 3476341"/>
              <a:gd name="connsiteX174" fmla="*/ 1637231 w 2498155"/>
              <a:gd name="connsiteY174" fmla="*/ 824892 h 3476341"/>
              <a:gd name="connsiteX175" fmla="*/ 1639136 w 2498155"/>
              <a:gd name="connsiteY175" fmla="*/ 831542 h 3476341"/>
              <a:gd name="connsiteX176" fmla="*/ 1635326 w 2498155"/>
              <a:gd name="connsiteY176" fmla="*/ 834392 h 3476341"/>
              <a:gd name="connsiteX177" fmla="*/ 1633421 w 2498155"/>
              <a:gd name="connsiteY177" fmla="*/ 833442 h 3476341"/>
              <a:gd name="connsiteX178" fmla="*/ 1563889 w 2498155"/>
              <a:gd name="connsiteY178" fmla="*/ 804942 h 3476341"/>
              <a:gd name="connsiteX179" fmla="*/ 1483879 w 2498155"/>
              <a:gd name="connsiteY179" fmla="*/ 797342 h 3476341"/>
              <a:gd name="connsiteX180" fmla="*/ 1483879 w 2498155"/>
              <a:gd name="connsiteY180" fmla="*/ 797342 h 3476341"/>
              <a:gd name="connsiteX181" fmla="*/ 1479116 w 2498155"/>
              <a:gd name="connsiteY181" fmla="*/ 792592 h 3476341"/>
              <a:gd name="connsiteX182" fmla="*/ 1482926 w 2498155"/>
              <a:gd name="connsiteY182" fmla="*/ 786892 h 3476341"/>
              <a:gd name="connsiteX183" fmla="*/ 1464829 w 2498155"/>
              <a:gd name="connsiteY183" fmla="*/ 832492 h 3476341"/>
              <a:gd name="connsiteX184" fmla="*/ 1565794 w 2498155"/>
              <a:gd name="connsiteY184" fmla="*/ 849592 h 3476341"/>
              <a:gd name="connsiteX185" fmla="*/ 1629611 w 2498155"/>
              <a:gd name="connsiteY185" fmla="*/ 866692 h 3476341"/>
              <a:gd name="connsiteX186" fmla="*/ 1632469 w 2498155"/>
              <a:gd name="connsiteY186" fmla="*/ 872392 h 3476341"/>
              <a:gd name="connsiteX187" fmla="*/ 1627706 w 2498155"/>
              <a:gd name="connsiteY187" fmla="*/ 876192 h 3476341"/>
              <a:gd name="connsiteX188" fmla="*/ 1626754 w 2498155"/>
              <a:gd name="connsiteY188" fmla="*/ 876192 h 3476341"/>
              <a:gd name="connsiteX189" fmla="*/ 1563889 w 2498155"/>
              <a:gd name="connsiteY189" fmla="*/ 859092 h 3476341"/>
              <a:gd name="connsiteX190" fmla="*/ 1463876 w 2498155"/>
              <a:gd name="connsiteY190" fmla="*/ 841992 h 3476341"/>
              <a:gd name="connsiteX191" fmla="*/ 1460066 w 2498155"/>
              <a:gd name="connsiteY191" fmla="*/ 836292 h 3476341"/>
              <a:gd name="connsiteX192" fmla="*/ 1464829 w 2498155"/>
              <a:gd name="connsiteY192" fmla="*/ 832492 h 3476341"/>
              <a:gd name="connsiteX193" fmla="*/ 1345766 w 2498155"/>
              <a:gd name="connsiteY193" fmla="*/ 1138392 h 3476341"/>
              <a:gd name="connsiteX194" fmla="*/ 1469591 w 2498155"/>
              <a:gd name="connsiteY194" fmla="*/ 1170692 h 3476341"/>
              <a:gd name="connsiteX195" fmla="*/ 1564841 w 2498155"/>
              <a:gd name="connsiteY195" fmla="*/ 1215342 h 3476341"/>
              <a:gd name="connsiteX196" fmla="*/ 1566746 w 2498155"/>
              <a:gd name="connsiteY196" fmla="*/ 1221992 h 3476341"/>
              <a:gd name="connsiteX197" fmla="*/ 1562936 w 2498155"/>
              <a:gd name="connsiteY197" fmla="*/ 1224842 h 3476341"/>
              <a:gd name="connsiteX198" fmla="*/ 1561031 w 2498155"/>
              <a:gd name="connsiteY198" fmla="*/ 1223892 h 3476341"/>
              <a:gd name="connsiteX199" fmla="*/ 1466734 w 2498155"/>
              <a:gd name="connsiteY199" fmla="*/ 1180192 h 3476341"/>
              <a:gd name="connsiteX200" fmla="*/ 1344814 w 2498155"/>
              <a:gd name="connsiteY200" fmla="*/ 1148842 h 3476341"/>
              <a:gd name="connsiteX201" fmla="*/ 1341004 w 2498155"/>
              <a:gd name="connsiteY201" fmla="*/ 1143142 h 3476341"/>
              <a:gd name="connsiteX202" fmla="*/ 1345766 w 2498155"/>
              <a:gd name="connsiteY202" fmla="*/ 1138392 h 3476341"/>
              <a:gd name="connsiteX203" fmla="*/ 1208606 w 2498155"/>
              <a:gd name="connsiteY203" fmla="*/ 1119392 h 3476341"/>
              <a:gd name="connsiteX204" fmla="*/ 1213369 w 2498155"/>
              <a:gd name="connsiteY204" fmla="*/ 1124142 h 3476341"/>
              <a:gd name="connsiteX205" fmla="*/ 1208606 w 2498155"/>
              <a:gd name="connsiteY205" fmla="*/ 1128892 h 3476341"/>
              <a:gd name="connsiteX206" fmla="*/ 1105736 w 2498155"/>
              <a:gd name="connsiteY206" fmla="*/ 1125092 h 3476341"/>
              <a:gd name="connsiteX207" fmla="*/ 1020011 w 2498155"/>
              <a:gd name="connsiteY207" fmla="*/ 1131742 h 3476341"/>
              <a:gd name="connsiteX208" fmla="*/ 1019059 w 2498155"/>
              <a:gd name="connsiteY208" fmla="*/ 1131742 h 3476341"/>
              <a:gd name="connsiteX209" fmla="*/ 1014296 w 2498155"/>
              <a:gd name="connsiteY209" fmla="*/ 1127942 h 3476341"/>
              <a:gd name="connsiteX210" fmla="*/ 1018106 w 2498155"/>
              <a:gd name="connsiteY210" fmla="*/ 1122242 h 3476341"/>
              <a:gd name="connsiteX211" fmla="*/ 1105736 w 2498155"/>
              <a:gd name="connsiteY211" fmla="*/ 1115592 h 3476341"/>
              <a:gd name="connsiteX212" fmla="*/ 1208606 w 2498155"/>
              <a:gd name="connsiteY212" fmla="*/ 1119392 h 3476341"/>
              <a:gd name="connsiteX213" fmla="*/ 1196224 w 2498155"/>
              <a:gd name="connsiteY213" fmla="*/ 766942 h 3476341"/>
              <a:gd name="connsiteX214" fmla="*/ 1191461 w 2498155"/>
              <a:gd name="connsiteY214" fmla="*/ 771692 h 3476341"/>
              <a:gd name="connsiteX215" fmla="*/ 1125739 w 2498155"/>
              <a:gd name="connsiteY215" fmla="*/ 768842 h 3476341"/>
              <a:gd name="connsiteX216" fmla="*/ 1024774 w 2498155"/>
              <a:gd name="connsiteY216" fmla="*/ 774542 h 3476341"/>
              <a:gd name="connsiteX217" fmla="*/ 1024774 w 2498155"/>
              <a:gd name="connsiteY217" fmla="*/ 774542 h 3476341"/>
              <a:gd name="connsiteX218" fmla="*/ 1020011 w 2498155"/>
              <a:gd name="connsiteY218" fmla="*/ 769792 h 3476341"/>
              <a:gd name="connsiteX219" fmla="*/ 1024774 w 2498155"/>
              <a:gd name="connsiteY219" fmla="*/ 765042 h 3476341"/>
              <a:gd name="connsiteX220" fmla="*/ 1126691 w 2498155"/>
              <a:gd name="connsiteY220" fmla="*/ 759342 h 3476341"/>
              <a:gd name="connsiteX221" fmla="*/ 1192414 w 2498155"/>
              <a:gd name="connsiteY221" fmla="*/ 762192 h 3476341"/>
              <a:gd name="connsiteX222" fmla="*/ 1196224 w 2498155"/>
              <a:gd name="connsiteY222" fmla="*/ 766942 h 3476341"/>
              <a:gd name="connsiteX223" fmla="*/ 1190509 w 2498155"/>
              <a:gd name="connsiteY223" fmla="*/ 719442 h 3476341"/>
              <a:gd name="connsiteX224" fmla="*/ 1194319 w 2498155"/>
              <a:gd name="connsiteY224" fmla="*/ 725142 h 3476341"/>
              <a:gd name="connsiteX225" fmla="*/ 1189556 w 2498155"/>
              <a:gd name="connsiteY225" fmla="*/ 728942 h 3476341"/>
              <a:gd name="connsiteX226" fmla="*/ 1188604 w 2498155"/>
              <a:gd name="connsiteY226" fmla="*/ 728942 h 3476341"/>
              <a:gd name="connsiteX227" fmla="*/ 1114309 w 2498155"/>
              <a:gd name="connsiteY227" fmla="*/ 716592 h 3476341"/>
              <a:gd name="connsiteX228" fmla="*/ 1035251 w 2498155"/>
              <a:gd name="connsiteY228" fmla="*/ 727042 h 3476341"/>
              <a:gd name="connsiteX229" fmla="*/ 1029536 w 2498155"/>
              <a:gd name="connsiteY229" fmla="*/ 723242 h 3476341"/>
              <a:gd name="connsiteX230" fmla="*/ 1033346 w 2498155"/>
              <a:gd name="connsiteY230" fmla="*/ 717542 h 3476341"/>
              <a:gd name="connsiteX231" fmla="*/ 1115261 w 2498155"/>
              <a:gd name="connsiteY231" fmla="*/ 707092 h 3476341"/>
              <a:gd name="connsiteX232" fmla="*/ 1190509 w 2498155"/>
              <a:gd name="connsiteY232" fmla="*/ 719442 h 3476341"/>
              <a:gd name="connsiteX233" fmla="*/ 988579 w 2498155"/>
              <a:gd name="connsiteY233" fmla="*/ 407842 h 3476341"/>
              <a:gd name="connsiteX234" fmla="*/ 983816 w 2498155"/>
              <a:gd name="connsiteY234" fmla="*/ 403092 h 3476341"/>
              <a:gd name="connsiteX235" fmla="*/ 988579 w 2498155"/>
              <a:gd name="connsiteY235" fmla="*/ 398342 h 3476341"/>
              <a:gd name="connsiteX236" fmla="*/ 997151 w 2498155"/>
              <a:gd name="connsiteY236" fmla="*/ 398342 h 3476341"/>
              <a:gd name="connsiteX237" fmla="*/ 1068589 w 2498155"/>
              <a:gd name="connsiteY237" fmla="*/ 398342 h 3476341"/>
              <a:gd name="connsiteX238" fmla="*/ 1138121 w 2498155"/>
              <a:gd name="connsiteY238" fmla="*/ 389792 h 3476341"/>
              <a:gd name="connsiteX239" fmla="*/ 1143836 w 2498155"/>
              <a:gd name="connsiteY239" fmla="*/ 393592 h 3476341"/>
              <a:gd name="connsiteX240" fmla="*/ 1140026 w 2498155"/>
              <a:gd name="connsiteY240" fmla="*/ 399292 h 3476341"/>
              <a:gd name="connsiteX241" fmla="*/ 1070494 w 2498155"/>
              <a:gd name="connsiteY241" fmla="*/ 407842 h 3476341"/>
              <a:gd name="connsiteX242" fmla="*/ 1039061 w 2498155"/>
              <a:gd name="connsiteY242" fmla="*/ 408792 h 3476341"/>
              <a:gd name="connsiteX243" fmla="*/ 998104 w 2498155"/>
              <a:gd name="connsiteY243" fmla="*/ 407842 h 3476341"/>
              <a:gd name="connsiteX244" fmla="*/ 988579 w 2498155"/>
              <a:gd name="connsiteY244" fmla="*/ 407842 h 3476341"/>
              <a:gd name="connsiteX245" fmla="*/ 893329 w 2498155"/>
              <a:gd name="connsiteY245" fmla="*/ 1169742 h 3476341"/>
              <a:gd name="connsiteX246" fmla="*/ 899996 w 2498155"/>
              <a:gd name="connsiteY246" fmla="*/ 1172592 h 3476341"/>
              <a:gd name="connsiteX247" fmla="*/ 897139 w 2498155"/>
              <a:gd name="connsiteY247" fmla="*/ 1179242 h 3476341"/>
              <a:gd name="connsiteX248" fmla="*/ 811414 w 2498155"/>
              <a:gd name="connsiteY248" fmla="*/ 1222942 h 3476341"/>
              <a:gd name="connsiteX249" fmla="*/ 713306 w 2498155"/>
              <a:gd name="connsiteY249" fmla="*/ 1308442 h 3476341"/>
              <a:gd name="connsiteX250" fmla="*/ 709496 w 2498155"/>
              <a:gd name="connsiteY250" fmla="*/ 1310342 h 3476341"/>
              <a:gd name="connsiteX251" fmla="*/ 706639 w 2498155"/>
              <a:gd name="connsiteY251" fmla="*/ 1309392 h 3476341"/>
              <a:gd name="connsiteX252" fmla="*/ 706639 w 2498155"/>
              <a:gd name="connsiteY252" fmla="*/ 1302742 h 3476341"/>
              <a:gd name="connsiteX253" fmla="*/ 806651 w 2498155"/>
              <a:gd name="connsiteY253" fmla="*/ 1215342 h 3476341"/>
              <a:gd name="connsiteX254" fmla="*/ 893329 w 2498155"/>
              <a:gd name="connsiteY254" fmla="*/ 1169742 h 3476341"/>
              <a:gd name="connsiteX255" fmla="*/ 498994 w 2498155"/>
              <a:gd name="connsiteY255" fmla="*/ 625392 h 3476341"/>
              <a:gd name="connsiteX256" fmla="*/ 494231 w 2498155"/>
              <a:gd name="connsiteY256" fmla="*/ 620642 h 3476341"/>
              <a:gd name="connsiteX257" fmla="*/ 498994 w 2498155"/>
              <a:gd name="connsiteY257" fmla="*/ 615892 h 3476341"/>
              <a:gd name="connsiteX258" fmla="*/ 579956 w 2498155"/>
              <a:gd name="connsiteY258" fmla="*/ 607342 h 3476341"/>
              <a:gd name="connsiteX259" fmla="*/ 633296 w 2498155"/>
              <a:gd name="connsiteY259" fmla="*/ 582642 h 3476341"/>
              <a:gd name="connsiteX260" fmla="*/ 639964 w 2498155"/>
              <a:gd name="connsiteY260" fmla="*/ 583592 h 3476341"/>
              <a:gd name="connsiteX261" fmla="*/ 639011 w 2498155"/>
              <a:gd name="connsiteY261" fmla="*/ 590242 h 3476341"/>
              <a:gd name="connsiteX262" fmla="*/ 582814 w 2498155"/>
              <a:gd name="connsiteY262" fmla="*/ 615892 h 3476341"/>
              <a:gd name="connsiteX263" fmla="*/ 498994 w 2498155"/>
              <a:gd name="connsiteY263" fmla="*/ 625392 h 3476341"/>
              <a:gd name="connsiteX264" fmla="*/ 579004 w 2498155"/>
              <a:gd name="connsiteY264" fmla="*/ 930342 h 3476341"/>
              <a:gd name="connsiteX265" fmla="*/ 580909 w 2498155"/>
              <a:gd name="connsiteY265" fmla="*/ 923692 h 3476341"/>
              <a:gd name="connsiteX266" fmla="*/ 656156 w 2498155"/>
              <a:gd name="connsiteY266" fmla="*/ 889492 h 3476341"/>
              <a:gd name="connsiteX267" fmla="*/ 733309 w 2498155"/>
              <a:gd name="connsiteY267" fmla="*/ 879042 h 3476341"/>
              <a:gd name="connsiteX268" fmla="*/ 738071 w 2498155"/>
              <a:gd name="connsiteY268" fmla="*/ 883792 h 3476341"/>
              <a:gd name="connsiteX269" fmla="*/ 733309 w 2498155"/>
              <a:gd name="connsiteY269" fmla="*/ 888542 h 3476341"/>
              <a:gd name="connsiteX270" fmla="*/ 658061 w 2498155"/>
              <a:gd name="connsiteY270" fmla="*/ 898992 h 3476341"/>
              <a:gd name="connsiteX271" fmla="*/ 585671 w 2498155"/>
              <a:gd name="connsiteY271" fmla="*/ 932242 h 3476341"/>
              <a:gd name="connsiteX272" fmla="*/ 582814 w 2498155"/>
              <a:gd name="connsiteY272" fmla="*/ 933192 h 3476341"/>
              <a:gd name="connsiteX273" fmla="*/ 579004 w 2498155"/>
              <a:gd name="connsiteY273" fmla="*/ 930342 h 3476341"/>
              <a:gd name="connsiteX274" fmla="*/ 591386 w 2498155"/>
              <a:gd name="connsiteY274" fmla="*/ 980692 h 3476341"/>
              <a:gd name="connsiteX275" fmla="*/ 589481 w 2498155"/>
              <a:gd name="connsiteY275" fmla="*/ 980692 h 3476341"/>
              <a:gd name="connsiteX276" fmla="*/ 584719 w 2498155"/>
              <a:gd name="connsiteY276" fmla="*/ 977842 h 3476341"/>
              <a:gd name="connsiteX277" fmla="*/ 587576 w 2498155"/>
              <a:gd name="connsiteY277" fmla="*/ 971192 h 3476341"/>
              <a:gd name="connsiteX278" fmla="*/ 682826 w 2498155"/>
              <a:gd name="connsiteY278" fmla="*/ 935092 h 3476341"/>
              <a:gd name="connsiteX279" fmla="*/ 746644 w 2498155"/>
              <a:gd name="connsiteY279" fmla="*/ 917992 h 3476341"/>
              <a:gd name="connsiteX280" fmla="*/ 752359 w 2498155"/>
              <a:gd name="connsiteY280" fmla="*/ 921792 h 3476341"/>
              <a:gd name="connsiteX281" fmla="*/ 748549 w 2498155"/>
              <a:gd name="connsiteY281" fmla="*/ 927492 h 3476341"/>
              <a:gd name="connsiteX282" fmla="*/ 685684 w 2498155"/>
              <a:gd name="connsiteY282" fmla="*/ 944592 h 3476341"/>
              <a:gd name="connsiteX283" fmla="*/ 591386 w 2498155"/>
              <a:gd name="connsiteY283" fmla="*/ 980692 h 3476341"/>
              <a:gd name="connsiteX284" fmla="*/ 416126 w 2498155"/>
              <a:gd name="connsiteY284" fmla="*/ 1589642 h 3476341"/>
              <a:gd name="connsiteX285" fmla="*/ 412316 w 2498155"/>
              <a:gd name="connsiteY285" fmla="*/ 1591542 h 3476341"/>
              <a:gd name="connsiteX286" fmla="*/ 409459 w 2498155"/>
              <a:gd name="connsiteY286" fmla="*/ 1590592 h 3476341"/>
              <a:gd name="connsiteX287" fmla="*/ 407554 w 2498155"/>
              <a:gd name="connsiteY287" fmla="*/ 1583942 h 3476341"/>
              <a:gd name="connsiteX288" fmla="*/ 490421 w 2498155"/>
              <a:gd name="connsiteY288" fmla="*/ 1477542 h 3476341"/>
              <a:gd name="connsiteX289" fmla="*/ 565669 w 2498155"/>
              <a:gd name="connsiteY289" fmla="*/ 1424342 h 3476341"/>
              <a:gd name="connsiteX290" fmla="*/ 572336 w 2498155"/>
              <a:gd name="connsiteY290" fmla="*/ 1427192 h 3476341"/>
              <a:gd name="connsiteX291" fmla="*/ 569479 w 2498155"/>
              <a:gd name="connsiteY291" fmla="*/ 1433842 h 3476341"/>
              <a:gd name="connsiteX292" fmla="*/ 497089 w 2498155"/>
              <a:gd name="connsiteY292" fmla="*/ 1486092 h 3476341"/>
              <a:gd name="connsiteX293" fmla="*/ 416126 w 2498155"/>
              <a:gd name="connsiteY293" fmla="*/ 1589642 h 3476341"/>
              <a:gd name="connsiteX294" fmla="*/ 512329 w 2498155"/>
              <a:gd name="connsiteY294" fmla="*/ 1795792 h 3476341"/>
              <a:gd name="connsiteX295" fmla="*/ 511376 w 2498155"/>
              <a:gd name="connsiteY295" fmla="*/ 1795792 h 3476341"/>
              <a:gd name="connsiteX296" fmla="*/ 506614 w 2498155"/>
              <a:gd name="connsiteY296" fmla="*/ 1791992 h 3476341"/>
              <a:gd name="connsiteX297" fmla="*/ 510424 w 2498155"/>
              <a:gd name="connsiteY297" fmla="*/ 1786292 h 3476341"/>
              <a:gd name="connsiteX298" fmla="*/ 1009534 w 2498155"/>
              <a:gd name="connsiteY298" fmla="*/ 1599142 h 3476341"/>
              <a:gd name="connsiteX299" fmla="*/ 1321001 w 2498155"/>
              <a:gd name="connsiteY299" fmla="*/ 1344542 h 3476341"/>
              <a:gd name="connsiteX300" fmla="*/ 1327669 w 2498155"/>
              <a:gd name="connsiteY300" fmla="*/ 1344542 h 3476341"/>
              <a:gd name="connsiteX301" fmla="*/ 1327669 w 2498155"/>
              <a:gd name="connsiteY301" fmla="*/ 1351192 h 3476341"/>
              <a:gd name="connsiteX302" fmla="*/ 1014296 w 2498155"/>
              <a:gd name="connsiteY302" fmla="*/ 1606742 h 3476341"/>
              <a:gd name="connsiteX303" fmla="*/ 512329 w 2498155"/>
              <a:gd name="connsiteY303" fmla="*/ 1795792 h 3476341"/>
              <a:gd name="connsiteX304" fmla="*/ 637106 w 2498155"/>
              <a:gd name="connsiteY304" fmla="*/ 2085542 h 3476341"/>
              <a:gd name="connsiteX305" fmla="*/ 634249 w 2498155"/>
              <a:gd name="connsiteY305" fmla="*/ 2086492 h 3476341"/>
              <a:gd name="connsiteX306" fmla="*/ 630439 w 2498155"/>
              <a:gd name="connsiteY306" fmla="*/ 2084592 h 3476341"/>
              <a:gd name="connsiteX307" fmla="*/ 630439 w 2498155"/>
              <a:gd name="connsiteY307" fmla="*/ 2077942 h 3476341"/>
              <a:gd name="connsiteX308" fmla="*/ 1112404 w 2498155"/>
              <a:gd name="connsiteY308" fmla="*/ 1673242 h 3476341"/>
              <a:gd name="connsiteX309" fmla="*/ 1391486 w 2498155"/>
              <a:gd name="connsiteY309" fmla="*/ 1521242 h 3476341"/>
              <a:gd name="connsiteX310" fmla="*/ 1398154 w 2498155"/>
              <a:gd name="connsiteY310" fmla="*/ 1523142 h 3476341"/>
              <a:gd name="connsiteX311" fmla="*/ 1396249 w 2498155"/>
              <a:gd name="connsiteY311" fmla="*/ 1529792 h 3476341"/>
              <a:gd name="connsiteX312" fmla="*/ 1118119 w 2498155"/>
              <a:gd name="connsiteY312" fmla="*/ 1680842 h 3476341"/>
              <a:gd name="connsiteX313" fmla="*/ 637106 w 2498155"/>
              <a:gd name="connsiteY313" fmla="*/ 2085542 h 347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</a:cxnLst>
            <a:rect l="l" t="t" r="r" b="b"/>
            <a:pathLst>
              <a:path w="2498155" h="3476341">
                <a:moveTo>
                  <a:pt x="1006676" y="2442742"/>
                </a:moveTo>
                <a:cubicBezTo>
                  <a:pt x="1008581" y="2441792"/>
                  <a:pt x="1011439" y="2442742"/>
                  <a:pt x="1013344" y="2444642"/>
                </a:cubicBezTo>
                <a:cubicBezTo>
                  <a:pt x="1014296" y="2445592"/>
                  <a:pt x="1085734" y="2572892"/>
                  <a:pt x="1244801" y="2606142"/>
                </a:cubicBezTo>
                <a:cubicBezTo>
                  <a:pt x="1416251" y="2642242"/>
                  <a:pt x="1553411" y="2612792"/>
                  <a:pt x="1581986" y="2606142"/>
                </a:cubicBezTo>
                <a:cubicBezTo>
                  <a:pt x="1609609" y="2552942"/>
                  <a:pt x="1670569" y="2478842"/>
                  <a:pt x="1740101" y="2396192"/>
                </a:cubicBezTo>
                <a:cubicBezTo>
                  <a:pt x="1804871" y="2318292"/>
                  <a:pt x="1871546" y="2238492"/>
                  <a:pt x="1920124" y="2163442"/>
                </a:cubicBezTo>
                <a:cubicBezTo>
                  <a:pt x="1958224" y="2104542"/>
                  <a:pt x="1992514" y="2031392"/>
                  <a:pt x="2028709" y="1953492"/>
                </a:cubicBezTo>
                <a:cubicBezTo>
                  <a:pt x="2053474" y="1899342"/>
                  <a:pt x="2080144" y="1844242"/>
                  <a:pt x="2107766" y="1793892"/>
                </a:cubicBezTo>
                <a:cubicBezTo>
                  <a:pt x="2160154" y="1696992"/>
                  <a:pt x="2194444" y="1672292"/>
                  <a:pt x="2231591" y="1646642"/>
                </a:cubicBezTo>
                <a:cubicBezTo>
                  <a:pt x="2241116" y="1639992"/>
                  <a:pt x="2250641" y="1633342"/>
                  <a:pt x="2260166" y="1624792"/>
                </a:cubicBezTo>
                <a:cubicBezTo>
                  <a:pt x="2275406" y="1612442"/>
                  <a:pt x="2296361" y="1594392"/>
                  <a:pt x="2317316" y="1575392"/>
                </a:cubicBezTo>
                <a:cubicBezTo>
                  <a:pt x="2364941" y="1533592"/>
                  <a:pt x="2419234" y="1486092"/>
                  <a:pt x="2448761" y="1468042"/>
                </a:cubicBezTo>
                <a:cubicBezTo>
                  <a:pt x="2487814" y="1444292"/>
                  <a:pt x="2513531" y="1397742"/>
                  <a:pt x="2487814" y="1352142"/>
                </a:cubicBezTo>
                <a:cubicBezTo>
                  <a:pt x="2461144" y="1307492"/>
                  <a:pt x="2403041" y="1307492"/>
                  <a:pt x="2243974" y="1316042"/>
                </a:cubicBezTo>
                <a:lnTo>
                  <a:pt x="2242069" y="1316042"/>
                </a:lnTo>
                <a:cubicBezTo>
                  <a:pt x="2077286" y="1324592"/>
                  <a:pt x="1930601" y="1509842"/>
                  <a:pt x="1885834" y="1569692"/>
                </a:cubicBezTo>
                <a:cubicBezTo>
                  <a:pt x="1848686" y="1620042"/>
                  <a:pt x="1762009" y="1734042"/>
                  <a:pt x="1734386" y="1747342"/>
                </a:cubicBezTo>
                <a:cubicBezTo>
                  <a:pt x="1712479" y="1762542"/>
                  <a:pt x="1655329" y="1796742"/>
                  <a:pt x="1592464" y="1796742"/>
                </a:cubicBezTo>
                <a:cubicBezTo>
                  <a:pt x="1588654" y="1796742"/>
                  <a:pt x="1583891" y="1796742"/>
                  <a:pt x="1580081" y="1795792"/>
                </a:cubicBezTo>
                <a:lnTo>
                  <a:pt x="1498166" y="1789142"/>
                </a:lnTo>
                <a:cubicBezTo>
                  <a:pt x="1495309" y="1789142"/>
                  <a:pt x="1493404" y="1786292"/>
                  <a:pt x="1493404" y="1784392"/>
                </a:cubicBezTo>
                <a:cubicBezTo>
                  <a:pt x="1493404" y="1781542"/>
                  <a:pt x="1496261" y="1779642"/>
                  <a:pt x="1498166" y="1779642"/>
                </a:cubicBezTo>
                <a:lnTo>
                  <a:pt x="1580081" y="1786292"/>
                </a:lnTo>
                <a:cubicBezTo>
                  <a:pt x="1637231" y="1791042"/>
                  <a:pt x="1693429" y="1760642"/>
                  <a:pt x="1721051" y="1743542"/>
                </a:cubicBezTo>
                <a:cubicBezTo>
                  <a:pt x="1713431" y="1736892"/>
                  <a:pt x="1702001" y="1718842"/>
                  <a:pt x="1679141" y="1677042"/>
                </a:cubicBezTo>
                <a:cubicBezTo>
                  <a:pt x="1679141" y="1677042"/>
                  <a:pt x="1678189" y="1677042"/>
                  <a:pt x="1678189" y="1676092"/>
                </a:cubicBezTo>
                <a:cubicBezTo>
                  <a:pt x="1677236" y="1676092"/>
                  <a:pt x="1629611" y="1629542"/>
                  <a:pt x="1601036" y="1609592"/>
                </a:cubicBezTo>
                <a:cubicBezTo>
                  <a:pt x="1572461" y="1588692"/>
                  <a:pt x="1544839" y="1574442"/>
                  <a:pt x="1544839" y="1574442"/>
                </a:cubicBezTo>
                <a:cubicBezTo>
                  <a:pt x="1542934" y="1573492"/>
                  <a:pt x="1541981" y="1570642"/>
                  <a:pt x="1542934" y="1567792"/>
                </a:cubicBezTo>
                <a:cubicBezTo>
                  <a:pt x="1543886" y="1565892"/>
                  <a:pt x="1546744" y="1564942"/>
                  <a:pt x="1549601" y="1565892"/>
                </a:cubicBezTo>
                <a:cubicBezTo>
                  <a:pt x="1549601" y="1565892"/>
                  <a:pt x="1577224" y="1581092"/>
                  <a:pt x="1606751" y="1601992"/>
                </a:cubicBezTo>
                <a:cubicBezTo>
                  <a:pt x="1624849" y="1615292"/>
                  <a:pt x="1649614" y="1637142"/>
                  <a:pt x="1666759" y="1652342"/>
                </a:cubicBezTo>
                <a:cubicBezTo>
                  <a:pt x="1660091" y="1639992"/>
                  <a:pt x="1653424" y="1625742"/>
                  <a:pt x="1644851" y="1610542"/>
                </a:cubicBezTo>
                <a:cubicBezTo>
                  <a:pt x="1634374" y="1590592"/>
                  <a:pt x="1625801" y="1572542"/>
                  <a:pt x="1620086" y="1563992"/>
                </a:cubicBezTo>
                <a:cubicBezTo>
                  <a:pt x="1600084" y="1528842"/>
                  <a:pt x="1607704" y="1445242"/>
                  <a:pt x="1612466" y="1395842"/>
                </a:cubicBezTo>
                <a:lnTo>
                  <a:pt x="1612466" y="1392042"/>
                </a:lnTo>
                <a:cubicBezTo>
                  <a:pt x="1616276" y="1354992"/>
                  <a:pt x="1609609" y="1319842"/>
                  <a:pt x="1604846" y="1293242"/>
                </a:cubicBezTo>
                <a:cubicBezTo>
                  <a:pt x="1603894" y="1287542"/>
                  <a:pt x="1602941" y="1281842"/>
                  <a:pt x="1601989" y="1276142"/>
                </a:cubicBezTo>
                <a:cubicBezTo>
                  <a:pt x="1599131" y="1257142"/>
                  <a:pt x="1613419" y="1184942"/>
                  <a:pt x="1637231" y="1068092"/>
                </a:cubicBezTo>
                <a:cubicBezTo>
                  <a:pt x="1646756" y="1023442"/>
                  <a:pt x="1656281" y="976892"/>
                  <a:pt x="1662949" y="939842"/>
                </a:cubicBezTo>
                <a:cubicBezTo>
                  <a:pt x="1681999" y="839142"/>
                  <a:pt x="1708669" y="677642"/>
                  <a:pt x="1726766" y="571242"/>
                </a:cubicBezTo>
                <a:lnTo>
                  <a:pt x="1733434" y="533242"/>
                </a:lnTo>
                <a:cubicBezTo>
                  <a:pt x="1751531" y="426842"/>
                  <a:pt x="1746769" y="252991"/>
                  <a:pt x="1725814" y="188392"/>
                </a:cubicBezTo>
                <a:cubicBezTo>
                  <a:pt x="1719146" y="169392"/>
                  <a:pt x="1706764" y="156092"/>
                  <a:pt x="1688666" y="149442"/>
                </a:cubicBezTo>
                <a:cubicBezTo>
                  <a:pt x="1650566" y="136142"/>
                  <a:pt x="1597226" y="151342"/>
                  <a:pt x="1564841" y="172242"/>
                </a:cubicBezTo>
                <a:cubicBezTo>
                  <a:pt x="1521979" y="198842"/>
                  <a:pt x="1499119" y="349892"/>
                  <a:pt x="1495309" y="478142"/>
                </a:cubicBezTo>
                <a:cubicBezTo>
                  <a:pt x="1493404" y="532292"/>
                  <a:pt x="1481974" y="586442"/>
                  <a:pt x="1470544" y="644392"/>
                </a:cubicBezTo>
                <a:cubicBezTo>
                  <a:pt x="1464829" y="671942"/>
                  <a:pt x="1459114" y="700442"/>
                  <a:pt x="1453399" y="729892"/>
                </a:cubicBezTo>
                <a:cubicBezTo>
                  <a:pt x="1436254" y="824892"/>
                  <a:pt x="1355291" y="1050992"/>
                  <a:pt x="1317191" y="1120342"/>
                </a:cubicBezTo>
                <a:cubicBezTo>
                  <a:pt x="1302904" y="1145992"/>
                  <a:pt x="1287664" y="1158342"/>
                  <a:pt x="1271471" y="1154542"/>
                </a:cubicBezTo>
                <a:cubicBezTo>
                  <a:pt x="1245754" y="1149792"/>
                  <a:pt x="1232419" y="1106092"/>
                  <a:pt x="1229561" y="1078542"/>
                </a:cubicBezTo>
                <a:cubicBezTo>
                  <a:pt x="1226704" y="1050992"/>
                  <a:pt x="1224799" y="939842"/>
                  <a:pt x="1222894" y="841042"/>
                </a:cubicBezTo>
                <a:cubicBezTo>
                  <a:pt x="1221941" y="792592"/>
                  <a:pt x="1220989" y="751742"/>
                  <a:pt x="1220989" y="726092"/>
                </a:cubicBezTo>
                <a:cubicBezTo>
                  <a:pt x="1220036" y="676692"/>
                  <a:pt x="1209559" y="614942"/>
                  <a:pt x="1199081" y="555092"/>
                </a:cubicBezTo>
                <a:cubicBezTo>
                  <a:pt x="1193366" y="523742"/>
                  <a:pt x="1188604" y="493342"/>
                  <a:pt x="1184794" y="465792"/>
                </a:cubicBezTo>
                <a:cubicBezTo>
                  <a:pt x="1180984" y="438242"/>
                  <a:pt x="1177174" y="401192"/>
                  <a:pt x="1172411" y="361292"/>
                </a:cubicBezTo>
                <a:cubicBezTo>
                  <a:pt x="1163839" y="286242"/>
                  <a:pt x="1153361" y="199792"/>
                  <a:pt x="1144789" y="152292"/>
                </a:cubicBezTo>
                <a:cubicBezTo>
                  <a:pt x="1143836" y="146592"/>
                  <a:pt x="1142884" y="140892"/>
                  <a:pt x="1141931" y="135192"/>
                </a:cubicBezTo>
                <a:cubicBezTo>
                  <a:pt x="1130501" y="62042"/>
                  <a:pt x="1118119" y="-13958"/>
                  <a:pt x="995246" y="2192"/>
                </a:cubicBezTo>
                <a:cubicBezTo>
                  <a:pt x="969529" y="5992"/>
                  <a:pt x="950479" y="16442"/>
                  <a:pt x="937144" y="34492"/>
                </a:cubicBezTo>
                <a:cubicBezTo>
                  <a:pt x="899996" y="85792"/>
                  <a:pt x="919046" y="187442"/>
                  <a:pt x="932381" y="254892"/>
                </a:cubicBezTo>
                <a:cubicBezTo>
                  <a:pt x="935239" y="271992"/>
                  <a:pt x="938096" y="286242"/>
                  <a:pt x="940001" y="297642"/>
                </a:cubicBezTo>
                <a:cubicBezTo>
                  <a:pt x="950479" y="375542"/>
                  <a:pt x="967624" y="540842"/>
                  <a:pt x="976196" y="662442"/>
                </a:cubicBezTo>
                <a:cubicBezTo>
                  <a:pt x="978101" y="690942"/>
                  <a:pt x="980006" y="716592"/>
                  <a:pt x="981911" y="741292"/>
                </a:cubicBezTo>
                <a:cubicBezTo>
                  <a:pt x="988579" y="823942"/>
                  <a:pt x="993341" y="888542"/>
                  <a:pt x="993341" y="974992"/>
                </a:cubicBezTo>
                <a:cubicBezTo>
                  <a:pt x="993341" y="1089942"/>
                  <a:pt x="978101" y="1143142"/>
                  <a:pt x="942859" y="1148842"/>
                </a:cubicBezTo>
                <a:cubicBezTo>
                  <a:pt x="919046" y="1152642"/>
                  <a:pt x="903806" y="1132692"/>
                  <a:pt x="889519" y="1112742"/>
                </a:cubicBezTo>
                <a:cubicBezTo>
                  <a:pt x="882851" y="1104192"/>
                  <a:pt x="876184" y="1094692"/>
                  <a:pt x="868564" y="1087092"/>
                </a:cubicBezTo>
                <a:cubicBezTo>
                  <a:pt x="839989" y="1060492"/>
                  <a:pt x="738071" y="825842"/>
                  <a:pt x="709496" y="749842"/>
                </a:cubicBezTo>
                <a:cubicBezTo>
                  <a:pt x="678064" y="668142"/>
                  <a:pt x="633296" y="470542"/>
                  <a:pt x="618056" y="375542"/>
                </a:cubicBezTo>
                <a:cubicBezTo>
                  <a:pt x="602816" y="284342"/>
                  <a:pt x="559954" y="206442"/>
                  <a:pt x="515186" y="190292"/>
                </a:cubicBezTo>
                <a:cubicBezTo>
                  <a:pt x="478991" y="176992"/>
                  <a:pt x="440891" y="180792"/>
                  <a:pt x="413269" y="201692"/>
                </a:cubicBezTo>
                <a:cubicBezTo>
                  <a:pt x="384694" y="222592"/>
                  <a:pt x="370406" y="257741"/>
                  <a:pt x="373264" y="304292"/>
                </a:cubicBezTo>
                <a:cubicBezTo>
                  <a:pt x="376121" y="359392"/>
                  <a:pt x="441844" y="581692"/>
                  <a:pt x="474229" y="683342"/>
                </a:cubicBezTo>
                <a:cubicBezTo>
                  <a:pt x="497089" y="754592"/>
                  <a:pt x="521854" y="849592"/>
                  <a:pt x="543761" y="934142"/>
                </a:cubicBezTo>
                <a:cubicBezTo>
                  <a:pt x="549476" y="957892"/>
                  <a:pt x="556144" y="980692"/>
                  <a:pt x="560906" y="1002542"/>
                </a:cubicBezTo>
                <a:cubicBezTo>
                  <a:pt x="573289" y="1049092"/>
                  <a:pt x="602816" y="1130792"/>
                  <a:pt x="628534" y="1202042"/>
                </a:cubicBezTo>
                <a:cubicBezTo>
                  <a:pt x="665681" y="1305592"/>
                  <a:pt x="680921" y="1348342"/>
                  <a:pt x="679969" y="1361642"/>
                </a:cubicBezTo>
                <a:cubicBezTo>
                  <a:pt x="677111" y="1396792"/>
                  <a:pt x="597101" y="1406292"/>
                  <a:pt x="585671" y="1406292"/>
                </a:cubicBezTo>
                <a:cubicBezTo>
                  <a:pt x="569479" y="1406292"/>
                  <a:pt x="556144" y="1383492"/>
                  <a:pt x="525664" y="1332192"/>
                </a:cubicBezTo>
                <a:cubicBezTo>
                  <a:pt x="509471" y="1303692"/>
                  <a:pt x="490421" y="1271392"/>
                  <a:pt x="469466" y="1243842"/>
                </a:cubicBezTo>
                <a:cubicBezTo>
                  <a:pt x="457084" y="1227692"/>
                  <a:pt x="443749" y="1208692"/>
                  <a:pt x="429461" y="1190642"/>
                </a:cubicBezTo>
                <a:cubicBezTo>
                  <a:pt x="386599" y="1133642"/>
                  <a:pt x="341831" y="1074742"/>
                  <a:pt x="318971" y="1036742"/>
                </a:cubicBezTo>
                <a:cubicBezTo>
                  <a:pt x="304684" y="1012992"/>
                  <a:pt x="288491" y="975942"/>
                  <a:pt x="269441" y="933192"/>
                </a:cubicBezTo>
                <a:cubicBezTo>
                  <a:pt x="248486" y="885692"/>
                  <a:pt x="223721" y="830592"/>
                  <a:pt x="198004" y="784042"/>
                </a:cubicBezTo>
                <a:cubicBezTo>
                  <a:pt x="148474" y="692842"/>
                  <a:pt x="111326" y="685242"/>
                  <a:pt x="59891" y="703292"/>
                </a:cubicBezTo>
                <a:cubicBezTo>
                  <a:pt x="38936" y="709942"/>
                  <a:pt x="22744" y="726092"/>
                  <a:pt x="12266" y="748892"/>
                </a:cubicBezTo>
                <a:cubicBezTo>
                  <a:pt x="-3926" y="783092"/>
                  <a:pt x="-3926" y="828692"/>
                  <a:pt x="11314" y="868592"/>
                </a:cubicBezTo>
                <a:cubicBezTo>
                  <a:pt x="26554" y="908492"/>
                  <a:pt x="167524" y="1175442"/>
                  <a:pt x="219911" y="1265692"/>
                </a:cubicBezTo>
                <a:cubicBezTo>
                  <a:pt x="247534" y="1313192"/>
                  <a:pt x="266584" y="1350242"/>
                  <a:pt x="285634" y="1387292"/>
                </a:cubicBezTo>
                <a:cubicBezTo>
                  <a:pt x="301826" y="1418642"/>
                  <a:pt x="316114" y="1448092"/>
                  <a:pt x="336116" y="1483242"/>
                </a:cubicBezTo>
                <a:cubicBezTo>
                  <a:pt x="382789" y="1564942"/>
                  <a:pt x="394219" y="1607692"/>
                  <a:pt x="406601" y="1660892"/>
                </a:cubicBezTo>
                <a:cubicBezTo>
                  <a:pt x="412316" y="1686542"/>
                  <a:pt x="420889" y="1705542"/>
                  <a:pt x="429461" y="1723592"/>
                </a:cubicBezTo>
                <a:cubicBezTo>
                  <a:pt x="438034" y="1743542"/>
                  <a:pt x="446606" y="1761592"/>
                  <a:pt x="449464" y="1784392"/>
                </a:cubicBezTo>
                <a:cubicBezTo>
                  <a:pt x="458989" y="1872742"/>
                  <a:pt x="483754" y="2091242"/>
                  <a:pt x="518996" y="2208092"/>
                </a:cubicBezTo>
                <a:cubicBezTo>
                  <a:pt x="547571" y="2305942"/>
                  <a:pt x="582814" y="2372442"/>
                  <a:pt x="613294" y="2430392"/>
                </a:cubicBezTo>
                <a:cubicBezTo>
                  <a:pt x="646631" y="2494042"/>
                  <a:pt x="675206" y="2548192"/>
                  <a:pt x="690446" y="2625142"/>
                </a:cubicBezTo>
                <a:cubicBezTo>
                  <a:pt x="701876" y="2682142"/>
                  <a:pt x="711401" y="2695442"/>
                  <a:pt x="720926" y="2708742"/>
                </a:cubicBezTo>
                <a:cubicBezTo>
                  <a:pt x="724736" y="2713492"/>
                  <a:pt x="728546" y="2718242"/>
                  <a:pt x="731404" y="2724892"/>
                </a:cubicBezTo>
                <a:cubicBezTo>
                  <a:pt x="745691" y="2731542"/>
                  <a:pt x="785696" y="2748642"/>
                  <a:pt x="851419" y="2748642"/>
                </a:cubicBezTo>
                <a:cubicBezTo>
                  <a:pt x="937144" y="2748642"/>
                  <a:pt x="1123834" y="2725842"/>
                  <a:pt x="1125739" y="2725842"/>
                </a:cubicBezTo>
                <a:cubicBezTo>
                  <a:pt x="1128596" y="2725842"/>
                  <a:pt x="1130501" y="2727742"/>
                  <a:pt x="1131454" y="2729642"/>
                </a:cubicBezTo>
                <a:cubicBezTo>
                  <a:pt x="1132406" y="2731542"/>
                  <a:pt x="1129549" y="2734392"/>
                  <a:pt x="1127644" y="2735342"/>
                </a:cubicBezTo>
                <a:cubicBezTo>
                  <a:pt x="1125739" y="2735342"/>
                  <a:pt x="938096" y="2758142"/>
                  <a:pt x="852371" y="2758142"/>
                </a:cubicBezTo>
                <a:cubicBezTo>
                  <a:pt x="796174" y="2758142"/>
                  <a:pt x="758074" y="2746742"/>
                  <a:pt x="738071" y="2738192"/>
                </a:cubicBezTo>
                <a:cubicBezTo>
                  <a:pt x="739976" y="2743892"/>
                  <a:pt x="742834" y="2750542"/>
                  <a:pt x="744739" y="2759092"/>
                </a:cubicBezTo>
                <a:cubicBezTo>
                  <a:pt x="762836" y="2821792"/>
                  <a:pt x="655204" y="3382292"/>
                  <a:pt x="637106" y="3472542"/>
                </a:cubicBezTo>
                <a:lnTo>
                  <a:pt x="1581986" y="3476342"/>
                </a:lnTo>
                <a:cubicBezTo>
                  <a:pt x="1579129" y="3438342"/>
                  <a:pt x="1568651" y="3306292"/>
                  <a:pt x="1572461" y="3236942"/>
                </a:cubicBezTo>
                <a:cubicBezTo>
                  <a:pt x="1576271" y="3159992"/>
                  <a:pt x="1572461" y="3024142"/>
                  <a:pt x="1563889" y="2934842"/>
                </a:cubicBezTo>
                <a:cubicBezTo>
                  <a:pt x="1554364" y="2839842"/>
                  <a:pt x="1547696" y="2729642"/>
                  <a:pt x="1568651" y="2641292"/>
                </a:cubicBezTo>
                <a:cubicBezTo>
                  <a:pt x="1537219" y="2662192"/>
                  <a:pt x="1465781" y="2698292"/>
                  <a:pt x="1354339" y="2698292"/>
                </a:cubicBezTo>
                <a:cubicBezTo>
                  <a:pt x="1259089" y="2698292"/>
                  <a:pt x="1130501" y="2675492"/>
                  <a:pt x="1129549" y="2675492"/>
                </a:cubicBezTo>
                <a:cubicBezTo>
                  <a:pt x="1126691" y="2675492"/>
                  <a:pt x="1124786" y="2672642"/>
                  <a:pt x="1125739" y="2669792"/>
                </a:cubicBezTo>
                <a:cubicBezTo>
                  <a:pt x="1125739" y="2666942"/>
                  <a:pt x="1128596" y="2665992"/>
                  <a:pt x="1131454" y="2665992"/>
                </a:cubicBezTo>
                <a:cubicBezTo>
                  <a:pt x="1132406" y="2665992"/>
                  <a:pt x="1260041" y="2688792"/>
                  <a:pt x="1354339" y="2688792"/>
                </a:cubicBezTo>
                <a:cubicBezTo>
                  <a:pt x="1476259" y="2688792"/>
                  <a:pt x="1550554" y="2643192"/>
                  <a:pt x="1573414" y="2627042"/>
                </a:cubicBezTo>
                <a:cubicBezTo>
                  <a:pt x="1574366" y="2624192"/>
                  <a:pt x="1575319" y="2621342"/>
                  <a:pt x="1577224" y="2618492"/>
                </a:cubicBezTo>
                <a:cubicBezTo>
                  <a:pt x="1552459" y="2624192"/>
                  <a:pt x="1493404" y="2634642"/>
                  <a:pt x="1416251" y="2634642"/>
                </a:cubicBezTo>
                <a:cubicBezTo>
                  <a:pt x="1365769" y="2634642"/>
                  <a:pt x="1306714" y="2629892"/>
                  <a:pt x="1243849" y="2616592"/>
                </a:cubicBezTo>
                <a:cubicBezTo>
                  <a:pt x="1080019" y="2581442"/>
                  <a:pt x="1006676" y="2451292"/>
                  <a:pt x="1006676" y="2450342"/>
                </a:cubicBezTo>
                <a:cubicBezTo>
                  <a:pt x="1003819" y="2446542"/>
                  <a:pt x="1004771" y="2443692"/>
                  <a:pt x="1006676" y="2442742"/>
                </a:cubicBezTo>
                <a:close/>
                <a:moveTo>
                  <a:pt x="280871" y="1004442"/>
                </a:moveTo>
                <a:cubicBezTo>
                  <a:pt x="280871" y="1005392"/>
                  <a:pt x="269441" y="1024392"/>
                  <a:pt x="238961" y="1042442"/>
                </a:cubicBezTo>
                <a:cubicBezTo>
                  <a:pt x="208481" y="1059542"/>
                  <a:pt x="152284" y="1064292"/>
                  <a:pt x="150379" y="1064292"/>
                </a:cubicBezTo>
                <a:cubicBezTo>
                  <a:pt x="150379" y="1064292"/>
                  <a:pt x="150379" y="1064292"/>
                  <a:pt x="150379" y="1064292"/>
                </a:cubicBezTo>
                <a:cubicBezTo>
                  <a:pt x="147521" y="1064292"/>
                  <a:pt x="145616" y="1062392"/>
                  <a:pt x="145616" y="1059542"/>
                </a:cubicBezTo>
                <a:cubicBezTo>
                  <a:pt x="145616" y="1056692"/>
                  <a:pt x="147521" y="1054792"/>
                  <a:pt x="150379" y="1054792"/>
                </a:cubicBezTo>
                <a:cubicBezTo>
                  <a:pt x="151331" y="1054792"/>
                  <a:pt x="206576" y="1050042"/>
                  <a:pt x="235151" y="1033892"/>
                </a:cubicBezTo>
                <a:cubicBezTo>
                  <a:pt x="262774" y="1017742"/>
                  <a:pt x="273251" y="999692"/>
                  <a:pt x="273251" y="999692"/>
                </a:cubicBezTo>
                <a:cubicBezTo>
                  <a:pt x="274204" y="997792"/>
                  <a:pt x="277061" y="996842"/>
                  <a:pt x="279919" y="997792"/>
                </a:cubicBezTo>
                <a:cubicBezTo>
                  <a:pt x="281824" y="998742"/>
                  <a:pt x="281824" y="1001592"/>
                  <a:pt x="280871" y="1004442"/>
                </a:cubicBezTo>
                <a:close/>
                <a:moveTo>
                  <a:pt x="400886" y="1206792"/>
                </a:moveTo>
                <a:cubicBezTo>
                  <a:pt x="400886" y="1206792"/>
                  <a:pt x="385646" y="1211542"/>
                  <a:pt x="347546" y="1240042"/>
                </a:cubicBezTo>
                <a:cubicBezTo>
                  <a:pt x="308494" y="1268542"/>
                  <a:pt x="292301" y="1295142"/>
                  <a:pt x="291349" y="1295142"/>
                </a:cubicBezTo>
                <a:cubicBezTo>
                  <a:pt x="290396" y="1297042"/>
                  <a:pt x="288491" y="1297042"/>
                  <a:pt x="287539" y="1297042"/>
                </a:cubicBezTo>
                <a:cubicBezTo>
                  <a:pt x="286586" y="1297042"/>
                  <a:pt x="285634" y="1297042"/>
                  <a:pt x="284681" y="1296092"/>
                </a:cubicBezTo>
                <a:cubicBezTo>
                  <a:pt x="282776" y="1295142"/>
                  <a:pt x="281824" y="1291342"/>
                  <a:pt x="282776" y="1289442"/>
                </a:cubicBezTo>
                <a:cubicBezTo>
                  <a:pt x="283729" y="1288492"/>
                  <a:pt x="300874" y="1260942"/>
                  <a:pt x="340879" y="1231492"/>
                </a:cubicBezTo>
                <a:cubicBezTo>
                  <a:pt x="380884" y="1202042"/>
                  <a:pt x="397076" y="1197292"/>
                  <a:pt x="397076" y="1197292"/>
                </a:cubicBezTo>
                <a:cubicBezTo>
                  <a:pt x="399934" y="1196342"/>
                  <a:pt x="401839" y="1198242"/>
                  <a:pt x="402791" y="1200142"/>
                </a:cubicBezTo>
                <a:cubicBezTo>
                  <a:pt x="404696" y="1202992"/>
                  <a:pt x="402791" y="1205842"/>
                  <a:pt x="400886" y="1206792"/>
                </a:cubicBezTo>
                <a:close/>
                <a:moveTo>
                  <a:pt x="1449589" y="2795192"/>
                </a:moveTo>
                <a:cubicBezTo>
                  <a:pt x="1452446" y="2795192"/>
                  <a:pt x="1454351" y="2796142"/>
                  <a:pt x="1455304" y="2798992"/>
                </a:cubicBezTo>
                <a:cubicBezTo>
                  <a:pt x="1456256" y="2801842"/>
                  <a:pt x="1454351" y="2803742"/>
                  <a:pt x="1451494" y="2804692"/>
                </a:cubicBezTo>
                <a:cubicBezTo>
                  <a:pt x="1449589" y="2804692"/>
                  <a:pt x="1284806" y="2836042"/>
                  <a:pt x="1137169" y="2845542"/>
                </a:cubicBezTo>
                <a:cubicBezTo>
                  <a:pt x="1112404" y="2847442"/>
                  <a:pt x="1087639" y="2847442"/>
                  <a:pt x="1063826" y="2847442"/>
                </a:cubicBezTo>
                <a:cubicBezTo>
                  <a:pt x="944764" y="2847442"/>
                  <a:pt x="842846" y="2831292"/>
                  <a:pt x="841894" y="2831292"/>
                </a:cubicBezTo>
                <a:cubicBezTo>
                  <a:pt x="839036" y="2831292"/>
                  <a:pt x="837131" y="2828442"/>
                  <a:pt x="838084" y="2825592"/>
                </a:cubicBezTo>
                <a:cubicBezTo>
                  <a:pt x="838084" y="2822742"/>
                  <a:pt x="840941" y="2820842"/>
                  <a:pt x="843799" y="2821792"/>
                </a:cubicBezTo>
                <a:cubicBezTo>
                  <a:pt x="845704" y="2821792"/>
                  <a:pt x="990484" y="2845542"/>
                  <a:pt x="1137169" y="2836042"/>
                </a:cubicBezTo>
                <a:cubicBezTo>
                  <a:pt x="1283854" y="2827492"/>
                  <a:pt x="1448636" y="2796142"/>
                  <a:pt x="1449589" y="2795192"/>
                </a:cubicBezTo>
                <a:close/>
                <a:moveTo>
                  <a:pt x="1412441" y="1654242"/>
                </a:moveTo>
                <a:cubicBezTo>
                  <a:pt x="1411489" y="1655192"/>
                  <a:pt x="1272424" y="1740692"/>
                  <a:pt x="1170506" y="1902192"/>
                </a:cubicBezTo>
                <a:cubicBezTo>
                  <a:pt x="1067636" y="2063692"/>
                  <a:pt x="1054301" y="2220442"/>
                  <a:pt x="1054301" y="2222342"/>
                </a:cubicBezTo>
                <a:cubicBezTo>
                  <a:pt x="1054301" y="2225192"/>
                  <a:pt x="1052396" y="2227092"/>
                  <a:pt x="1049539" y="2227092"/>
                </a:cubicBezTo>
                <a:cubicBezTo>
                  <a:pt x="1049539" y="2227092"/>
                  <a:pt x="1049539" y="2227092"/>
                  <a:pt x="1049539" y="2227092"/>
                </a:cubicBezTo>
                <a:cubicBezTo>
                  <a:pt x="1046681" y="2227092"/>
                  <a:pt x="1044776" y="2224242"/>
                  <a:pt x="1044776" y="2222342"/>
                </a:cubicBezTo>
                <a:cubicBezTo>
                  <a:pt x="1044776" y="2220442"/>
                  <a:pt x="1059064" y="2061792"/>
                  <a:pt x="1162886" y="1898392"/>
                </a:cubicBezTo>
                <a:cubicBezTo>
                  <a:pt x="1266709" y="1734992"/>
                  <a:pt x="1406726" y="1648542"/>
                  <a:pt x="1408631" y="1647592"/>
                </a:cubicBezTo>
                <a:cubicBezTo>
                  <a:pt x="1410536" y="1646642"/>
                  <a:pt x="1413394" y="1646642"/>
                  <a:pt x="1415299" y="1649492"/>
                </a:cubicBezTo>
                <a:cubicBezTo>
                  <a:pt x="1415299" y="1650442"/>
                  <a:pt x="1414346" y="1653292"/>
                  <a:pt x="1412441" y="1654242"/>
                </a:cubicBezTo>
                <a:close/>
                <a:moveTo>
                  <a:pt x="1530551" y="504742"/>
                </a:moveTo>
                <a:cubicBezTo>
                  <a:pt x="1531504" y="504742"/>
                  <a:pt x="1561031" y="505692"/>
                  <a:pt x="1592464" y="512342"/>
                </a:cubicBezTo>
                <a:cubicBezTo>
                  <a:pt x="1624849" y="518992"/>
                  <a:pt x="1678189" y="544642"/>
                  <a:pt x="1681046" y="545592"/>
                </a:cubicBezTo>
                <a:cubicBezTo>
                  <a:pt x="1682951" y="546542"/>
                  <a:pt x="1683904" y="549392"/>
                  <a:pt x="1682951" y="551292"/>
                </a:cubicBezTo>
                <a:cubicBezTo>
                  <a:pt x="1681999" y="553192"/>
                  <a:pt x="1681046" y="554142"/>
                  <a:pt x="1679141" y="554142"/>
                </a:cubicBezTo>
                <a:cubicBezTo>
                  <a:pt x="1678189" y="554142"/>
                  <a:pt x="1678189" y="554142"/>
                  <a:pt x="1677236" y="554142"/>
                </a:cubicBezTo>
                <a:cubicBezTo>
                  <a:pt x="1676284" y="554142"/>
                  <a:pt x="1621991" y="527542"/>
                  <a:pt x="1590559" y="521842"/>
                </a:cubicBezTo>
                <a:cubicBezTo>
                  <a:pt x="1559126" y="515192"/>
                  <a:pt x="1530551" y="515192"/>
                  <a:pt x="1529599" y="515192"/>
                </a:cubicBezTo>
                <a:cubicBezTo>
                  <a:pt x="1527694" y="515192"/>
                  <a:pt x="1525789" y="513292"/>
                  <a:pt x="1525789" y="510442"/>
                </a:cubicBezTo>
                <a:cubicBezTo>
                  <a:pt x="1526741" y="506642"/>
                  <a:pt x="1528646" y="504742"/>
                  <a:pt x="1530551" y="504742"/>
                </a:cubicBezTo>
                <a:close/>
                <a:moveTo>
                  <a:pt x="1482926" y="786892"/>
                </a:moveTo>
                <a:cubicBezTo>
                  <a:pt x="1484831" y="786892"/>
                  <a:pt x="1532456" y="786892"/>
                  <a:pt x="1564841" y="795442"/>
                </a:cubicBezTo>
                <a:cubicBezTo>
                  <a:pt x="1594369" y="803042"/>
                  <a:pt x="1635326" y="823942"/>
                  <a:pt x="1637231" y="824892"/>
                </a:cubicBezTo>
                <a:cubicBezTo>
                  <a:pt x="1639136" y="825842"/>
                  <a:pt x="1640089" y="828692"/>
                  <a:pt x="1639136" y="831542"/>
                </a:cubicBezTo>
                <a:cubicBezTo>
                  <a:pt x="1638184" y="833442"/>
                  <a:pt x="1636279" y="834392"/>
                  <a:pt x="1635326" y="834392"/>
                </a:cubicBezTo>
                <a:cubicBezTo>
                  <a:pt x="1634374" y="834392"/>
                  <a:pt x="1633421" y="834392"/>
                  <a:pt x="1633421" y="833442"/>
                </a:cubicBezTo>
                <a:cubicBezTo>
                  <a:pt x="1633421" y="833442"/>
                  <a:pt x="1592464" y="811592"/>
                  <a:pt x="1563889" y="804942"/>
                </a:cubicBezTo>
                <a:cubicBezTo>
                  <a:pt x="1532456" y="796392"/>
                  <a:pt x="1484831" y="796392"/>
                  <a:pt x="1483879" y="797342"/>
                </a:cubicBezTo>
                <a:cubicBezTo>
                  <a:pt x="1483879" y="797342"/>
                  <a:pt x="1483879" y="797342"/>
                  <a:pt x="1483879" y="797342"/>
                </a:cubicBezTo>
                <a:cubicBezTo>
                  <a:pt x="1481021" y="797342"/>
                  <a:pt x="1479116" y="795442"/>
                  <a:pt x="1479116" y="792592"/>
                </a:cubicBezTo>
                <a:cubicBezTo>
                  <a:pt x="1478164" y="789742"/>
                  <a:pt x="1480069" y="786892"/>
                  <a:pt x="1482926" y="786892"/>
                </a:cubicBezTo>
                <a:close/>
                <a:moveTo>
                  <a:pt x="1464829" y="832492"/>
                </a:moveTo>
                <a:cubicBezTo>
                  <a:pt x="1467686" y="832492"/>
                  <a:pt x="1536266" y="841992"/>
                  <a:pt x="1565794" y="849592"/>
                </a:cubicBezTo>
                <a:cubicBezTo>
                  <a:pt x="1595321" y="857192"/>
                  <a:pt x="1628659" y="866692"/>
                  <a:pt x="1629611" y="866692"/>
                </a:cubicBezTo>
                <a:cubicBezTo>
                  <a:pt x="1632469" y="867642"/>
                  <a:pt x="1633421" y="870492"/>
                  <a:pt x="1632469" y="872392"/>
                </a:cubicBezTo>
                <a:cubicBezTo>
                  <a:pt x="1631516" y="874292"/>
                  <a:pt x="1629611" y="876192"/>
                  <a:pt x="1627706" y="876192"/>
                </a:cubicBezTo>
                <a:cubicBezTo>
                  <a:pt x="1627706" y="876192"/>
                  <a:pt x="1626754" y="876192"/>
                  <a:pt x="1626754" y="876192"/>
                </a:cubicBezTo>
                <a:cubicBezTo>
                  <a:pt x="1626754" y="876192"/>
                  <a:pt x="1593416" y="866692"/>
                  <a:pt x="1563889" y="859092"/>
                </a:cubicBezTo>
                <a:cubicBezTo>
                  <a:pt x="1534361" y="851492"/>
                  <a:pt x="1464829" y="841992"/>
                  <a:pt x="1463876" y="841992"/>
                </a:cubicBezTo>
                <a:cubicBezTo>
                  <a:pt x="1461019" y="841992"/>
                  <a:pt x="1459114" y="839142"/>
                  <a:pt x="1460066" y="836292"/>
                </a:cubicBezTo>
                <a:cubicBezTo>
                  <a:pt x="1460066" y="833442"/>
                  <a:pt x="1461971" y="831542"/>
                  <a:pt x="1464829" y="832492"/>
                </a:cubicBezTo>
                <a:close/>
                <a:moveTo>
                  <a:pt x="1345766" y="1138392"/>
                </a:moveTo>
                <a:cubicBezTo>
                  <a:pt x="1348624" y="1139342"/>
                  <a:pt x="1426729" y="1153592"/>
                  <a:pt x="1469591" y="1170692"/>
                </a:cubicBezTo>
                <a:cubicBezTo>
                  <a:pt x="1511501" y="1187792"/>
                  <a:pt x="1564841" y="1214392"/>
                  <a:pt x="1564841" y="1215342"/>
                </a:cubicBezTo>
                <a:cubicBezTo>
                  <a:pt x="1566746" y="1216292"/>
                  <a:pt x="1567699" y="1219142"/>
                  <a:pt x="1566746" y="1221992"/>
                </a:cubicBezTo>
                <a:cubicBezTo>
                  <a:pt x="1565794" y="1223892"/>
                  <a:pt x="1563889" y="1224842"/>
                  <a:pt x="1562936" y="1224842"/>
                </a:cubicBezTo>
                <a:cubicBezTo>
                  <a:pt x="1561984" y="1224842"/>
                  <a:pt x="1561031" y="1224842"/>
                  <a:pt x="1561031" y="1223892"/>
                </a:cubicBezTo>
                <a:cubicBezTo>
                  <a:pt x="1560079" y="1223892"/>
                  <a:pt x="1507691" y="1196342"/>
                  <a:pt x="1466734" y="1180192"/>
                </a:cubicBezTo>
                <a:cubicBezTo>
                  <a:pt x="1425776" y="1164042"/>
                  <a:pt x="1345766" y="1148842"/>
                  <a:pt x="1344814" y="1148842"/>
                </a:cubicBezTo>
                <a:cubicBezTo>
                  <a:pt x="1341956" y="1148842"/>
                  <a:pt x="1340051" y="1145992"/>
                  <a:pt x="1341004" y="1143142"/>
                </a:cubicBezTo>
                <a:cubicBezTo>
                  <a:pt x="1341004" y="1139342"/>
                  <a:pt x="1343861" y="1137442"/>
                  <a:pt x="1345766" y="1138392"/>
                </a:cubicBezTo>
                <a:close/>
                <a:moveTo>
                  <a:pt x="1208606" y="1119392"/>
                </a:moveTo>
                <a:cubicBezTo>
                  <a:pt x="1211464" y="1119392"/>
                  <a:pt x="1213369" y="1122242"/>
                  <a:pt x="1213369" y="1124142"/>
                </a:cubicBezTo>
                <a:cubicBezTo>
                  <a:pt x="1213369" y="1126992"/>
                  <a:pt x="1210511" y="1128892"/>
                  <a:pt x="1208606" y="1128892"/>
                </a:cubicBezTo>
                <a:cubicBezTo>
                  <a:pt x="1207654" y="1128892"/>
                  <a:pt x="1153361" y="1125092"/>
                  <a:pt x="1105736" y="1125092"/>
                </a:cubicBezTo>
                <a:cubicBezTo>
                  <a:pt x="1058111" y="1125092"/>
                  <a:pt x="1020011" y="1131742"/>
                  <a:pt x="1020011" y="1131742"/>
                </a:cubicBezTo>
                <a:cubicBezTo>
                  <a:pt x="1020011" y="1131742"/>
                  <a:pt x="1019059" y="1131742"/>
                  <a:pt x="1019059" y="1131742"/>
                </a:cubicBezTo>
                <a:cubicBezTo>
                  <a:pt x="1017154" y="1131742"/>
                  <a:pt x="1014296" y="1129842"/>
                  <a:pt x="1014296" y="1127942"/>
                </a:cubicBezTo>
                <a:cubicBezTo>
                  <a:pt x="1014296" y="1125092"/>
                  <a:pt x="1015249" y="1123192"/>
                  <a:pt x="1018106" y="1122242"/>
                </a:cubicBezTo>
                <a:cubicBezTo>
                  <a:pt x="1018106" y="1122242"/>
                  <a:pt x="1057159" y="1115592"/>
                  <a:pt x="1105736" y="1115592"/>
                </a:cubicBezTo>
                <a:cubicBezTo>
                  <a:pt x="1152409" y="1114642"/>
                  <a:pt x="1207654" y="1119392"/>
                  <a:pt x="1208606" y="1119392"/>
                </a:cubicBezTo>
                <a:close/>
                <a:moveTo>
                  <a:pt x="1196224" y="766942"/>
                </a:moveTo>
                <a:cubicBezTo>
                  <a:pt x="1196224" y="769792"/>
                  <a:pt x="1194319" y="771692"/>
                  <a:pt x="1191461" y="771692"/>
                </a:cubicBezTo>
                <a:cubicBezTo>
                  <a:pt x="1191461" y="771692"/>
                  <a:pt x="1156219" y="769792"/>
                  <a:pt x="1125739" y="768842"/>
                </a:cubicBezTo>
                <a:cubicBezTo>
                  <a:pt x="1095259" y="767892"/>
                  <a:pt x="1025726" y="774542"/>
                  <a:pt x="1024774" y="774542"/>
                </a:cubicBezTo>
                <a:cubicBezTo>
                  <a:pt x="1024774" y="774542"/>
                  <a:pt x="1024774" y="774542"/>
                  <a:pt x="1024774" y="774542"/>
                </a:cubicBezTo>
                <a:cubicBezTo>
                  <a:pt x="1021916" y="774542"/>
                  <a:pt x="1020011" y="772642"/>
                  <a:pt x="1020011" y="769792"/>
                </a:cubicBezTo>
                <a:cubicBezTo>
                  <a:pt x="1020011" y="766942"/>
                  <a:pt x="1021916" y="765042"/>
                  <a:pt x="1024774" y="765042"/>
                </a:cubicBezTo>
                <a:cubicBezTo>
                  <a:pt x="1027631" y="765042"/>
                  <a:pt x="1096211" y="758392"/>
                  <a:pt x="1126691" y="759342"/>
                </a:cubicBezTo>
                <a:cubicBezTo>
                  <a:pt x="1157171" y="760292"/>
                  <a:pt x="1192414" y="762192"/>
                  <a:pt x="1192414" y="762192"/>
                </a:cubicBezTo>
                <a:cubicBezTo>
                  <a:pt x="1194319" y="761242"/>
                  <a:pt x="1196224" y="764092"/>
                  <a:pt x="1196224" y="766942"/>
                </a:cubicBezTo>
                <a:close/>
                <a:moveTo>
                  <a:pt x="1190509" y="719442"/>
                </a:moveTo>
                <a:cubicBezTo>
                  <a:pt x="1193366" y="720392"/>
                  <a:pt x="1194319" y="722292"/>
                  <a:pt x="1194319" y="725142"/>
                </a:cubicBezTo>
                <a:cubicBezTo>
                  <a:pt x="1193366" y="727042"/>
                  <a:pt x="1191461" y="728942"/>
                  <a:pt x="1189556" y="728942"/>
                </a:cubicBezTo>
                <a:cubicBezTo>
                  <a:pt x="1189556" y="728942"/>
                  <a:pt x="1188604" y="728942"/>
                  <a:pt x="1188604" y="728942"/>
                </a:cubicBezTo>
                <a:cubicBezTo>
                  <a:pt x="1188604" y="728942"/>
                  <a:pt x="1143836" y="717542"/>
                  <a:pt x="1114309" y="716592"/>
                </a:cubicBezTo>
                <a:cubicBezTo>
                  <a:pt x="1080971" y="715642"/>
                  <a:pt x="1035251" y="727042"/>
                  <a:pt x="1035251" y="727042"/>
                </a:cubicBezTo>
                <a:cubicBezTo>
                  <a:pt x="1032394" y="727992"/>
                  <a:pt x="1030489" y="726092"/>
                  <a:pt x="1029536" y="723242"/>
                </a:cubicBezTo>
                <a:cubicBezTo>
                  <a:pt x="1028584" y="720392"/>
                  <a:pt x="1030489" y="718492"/>
                  <a:pt x="1033346" y="717542"/>
                </a:cubicBezTo>
                <a:cubicBezTo>
                  <a:pt x="1035251" y="717542"/>
                  <a:pt x="1080971" y="706142"/>
                  <a:pt x="1115261" y="707092"/>
                </a:cubicBezTo>
                <a:cubicBezTo>
                  <a:pt x="1143836" y="707092"/>
                  <a:pt x="1188604" y="718492"/>
                  <a:pt x="1190509" y="719442"/>
                </a:cubicBezTo>
                <a:close/>
                <a:moveTo>
                  <a:pt x="988579" y="407842"/>
                </a:moveTo>
                <a:cubicBezTo>
                  <a:pt x="985721" y="407842"/>
                  <a:pt x="983816" y="405942"/>
                  <a:pt x="983816" y="403092"/>
                </a:cubicBezTo>
                <a:cubicBezTo>
                  <a:pt x="983816" y="400242"/>
                  <a:pt x="985721" y="398342"/>
                  <a:pt x="988579" y="398342"/>
                </a:cubicBezTo>
                <a:cubicBezTo>
                  <a:pt x="989531" y="398342"/>
                  <a:pt x="993341" y="398342"/>
                  <a:pt x="997151" y="398342"/>
                </a:cubicBezTo>
                <a:cubicBezTo>
                  <a:pt x="1013344" y="398342"/>
                  <a:pt x="1048586" y="400242"/>
                  <a:pt x="1068589" y="398342"/>
                </a:cubicBezTo>
                <a:cubicBezTo>
                  <a:pt x="1093354" y="396442"/>
                  <a:pt x="1137169" y="389792"/>
                  <a:pt x="1138121" y="389792"/>
                </a:cubicBezTo>
                <a:cubicBezTo>
                  <a:pt x="1140979" y="389792"/>
                  <a:pt x="1142884" y="391692"/>
                  <a:pt x="1143836" y="393592"/>
                </a:cubicBezTo>
                <a:cubicBezTo>
                  <a:pt x="1143836" y="396442"/>
                  <a:pt x="1141931" y="398342"/>
                  <a:pt x="1140026" y="399292"/>
                </a:cubicBezTo>
                <a:cubicBezTo>
                  <a:pt x="1140026" y="399292"/>
                  <a:pt x="1095259" y="405942"/>
                  <a:pt x="1070494" y="407842"/>
                </a:cubicBezTo>
                <a:cubicBezTo>
                  <a:pt x="1061921" y="408792"/>
                  <a:pt x="1050491" y="408792"/>
                  <a:pt x="1039061" y="408792"/>
                </a:cubicBezTo>
                <a:cubicBezTo>
                  <a:pt x="1023821" y="408792"/>
                  <a:pt x="1007629" y="408792"/>
                  <a:pt x="998104" y="407842"/>
                </a:cubicBezTo>
                <a:cubicBezTo>
                  <a:pt x="992389" y="408792"/>
                  <a:pt x="989531" y="407842"/>
                  <a:pt x="988579" y="407842"/>
                </a:cubicBezTo>
                <a:close/>
                <a:moveTo>
                  <a:pt x="893329" y="1169742"/>
                </a:moveTo>
                <a:cubicBezTo>
                  <a:pt x="896186" y="1168792"/>
                  <a:pt x="898091" y="1169742"/>
                  <a:pt x="899996" y="1172592"/>
                </a:cubicBezTo>
                <a:cubicBezTo>
                  <a:pt x="900949" y="1175442"/>
                  <a:pt x="899996" y="1177342"/>
                  <a:pt x="897139" y="1179242"/>
                </a:cubicBezTo>
                <a:cubicBezTo>
                  <a:pt x="897139" y="1179242"/>
                  <a:pt x="852371" y="1198242"/>
                  <a:pt x="811414" y="1222942"/>
                </a:cubicBezTo>
                <a:cubicBezTo>
                  <a:pt x="765694" y="1250492"/>
                  <a:pt x="714259" y="1307492"/>
                  <a:pt x="713306" y="1308442"/>
                </a:cubicBezTo>
                <a:cubicBezTo>
                  <a:pt x="712354" y="1309392"/>
                  <a:pt x="711401" y="1310342"/>
                  <a:pt x="709496" y="1310342"/>
                </a:cubicBezTo>
                <a:cubicBezTo>
                  <a:pt x="708544" y="1310342"/>
                  <a:pt x="707591" y="1310342"/>
                  <a:pt x="706639" y="1309392"/>
                </a:cubicBezTo>
                <a:cubicBezTo>
                  <a:pt x="704734" y="1307492"/>
                  <a:pt x="704734" y="1304642"/>
                  <a:pt x="706639" y="1302742"/>
                </a:cubicBezTo>
                <a:cubicBezTo>
                  <a:pt x="708544" y="1299892"/>
                  <a:pt x="759979" y="1243842"/>
                  <a:pt x="806651" y="1215342"/>
                </a:cubicBezTo>
                <a:cubicBezTo>
                  <a:pt x="848561" y="1189692"/>
                  <a:pt x="893329" y="1169742"/>
                  <a:pt x="893329" y="1169742"/>
                </a:cubicBezTo>
                <a:close/>
                <a:moveTo>
                  <a:pt x="498994" y="625392"/>
                </a:moveTo>
                <a:cubicBezTo>
                  <a:pt x="496136" y="625392"/>
                  <a:pt x="494231" y="623492"/>
                  <a:pt x="494231" y="620642"/>
                </a:cubicBezTo>
                <a:cubicBezTo>
                  <a:pt x="494231" y="617792"/>
                  <a:pt x="496136" y="615892"/>
                  <a:pt x="498994" y="615892"/>
                </a:cubicBezTo>
                <a:cubicBezTo>
                  <a:pt x="499946" y="615892"/>
                  <a:pt x="551381" y="615892"/>
                  <a:pt x="579956" y="607342"/>
                </a:cubicBezTo>
                <a:cubicBezTo>
                  <a:pt x="608531" y="598792"/>
                  <a:pt x="633296" y="582642"/>
                  <a:pt x="633296" y="582642"/>
                </a:cubicBezTo>
                <a:cubicBezTo>
                  <a:pt x="635201" y="580742"/>
                  <a:pt x="638059" y="581692"/>
                  <a:pt x="639964" y="583592"/>
                </a:cubicBezTo>
                <a:cubicBezTo>
                  <a:pt x="641869" y="585492"/>
                  <a:pt x="640916" y="588342"/>
                  <a:pt x="639011" y="590242"/>
                </a:cubicBezTo>
                <a:cubicBezTo>
                  <a:pt x="638059" y="591192"/>
                  <a:pt x="612341" y="607342"/>
                  <a:pt x="582814" y="615892"/>
                </a:cubicBezTo>
                <a:cubicBezTo>
                  <a:pt x="552334" y="625392"/>
                  <a:pt x="500899" y="625392"/>
                  <a:pt x="498994" y="625392"/>
                </a:cubicBezTo>
                <a:close/>
                <a:moveTo>
                  <a:pt x="579004" y="930342"/>
                </a:moveTo>
                <a:cubicBezTo>
                  <a:pt x="578051" y="928442"/>
                  <a:pt x="578051" y="925592"/>
                  <a:pt x="580909" y="923692"/>
                </a:cubicBezTo>
                <a:cubicBezTo>
                  <a:pt x="582814" y="922742"/>
                  <a:pt x="622819" y="898992"/>
                  <a:pt x="656156" y="889492"/>
                </a:cubicBezTo>
                <a:cubicBezTo>
                  <a:pt x="685684" y="880942"/>
                  <a:pt x="731404" y="879042"/>
                  <a:pt x="733309" y="879042"/>
                </a:cubicBezTo>
                <a:cubicBezTo>
                  <a:pt x="736166" y="879042"/>
                  <a:pt x="738071" y="880942"/>
                  <a:pt x="738071" y="883792"/>
                </a:cubicBezTo>
                <a:cubicBezTo>
                  <a:pt x="738071" y="886642"/>
                  <a:pt x="736166" y="888542"/>
                  <a:pt x="733309" y="888542"/>
                </a:cubicBezTo>
                <a:cubicBezTo>
                  <a:pt x="733309" y="888542"/>
                  <a:pt x="686636" y="890442"/>
                  <a:pt x="658061" y="898992"/>
                </a:cubicBezTo>
                <a:cubicBezTo>
                  <a:pt x="626629" y="907542"/>
                  <a:pt x="585671" y="932242"/>
                  <a:pt x="585671" y="932242"/>
                </a:cubicBezTo>
                <a:cubicBezTo>
                  <a:pt x="584719" y="932242"/>
                  <a:pt x="583766" y="933192"/>
                  <a:pt x="582814" y="933192"/>
                </a:cubicBezTo>
                <a:cubicBezTo>
                  <a:pt x="581861" y="932242"/>
                  <a:pt x="579956" y="932242"/>
                  <a:pt x="579004" y="930342"/>
                </a:cubicBezTo>
                <a:close/>
                <a:moveTo>
                  <a:pt x="591386" y="980692"/>
                </a:moveTo>
                <a:cubicBezTo>
                  <a:pt x="590434" y="980692"/>
                  <a:pt x="590434" y="980692"/>
                  <a:pt x="589481" y="980692"/>
                </a:cubicBezTo>
                <a:cubicBezTo>
                  <a:pt x="587576" y="980692"/>
                  <a:pt x="585671" y="979742"/>
                  <a:pt x="584719" y="977842"/>
                </a:cubicBezTo>
                <a:cubicBezTo>
                  <a:pt x="583766" y="974992"/>
                  <a:pt x="584719" y="973092"/>
                  <a:pt x="587576" y="971192"/>
                </a:cubicBezTo>
                <a:cubicBezTo>
                  <a:pt x="590434" y="970242"/>
                  <a:pt x="653299" y="943642"/>
                  <a:pt x="682826" y="935092"/>
                </a:cubicBezTo>
                <a:cubicBezTo>
                  <a:pt x="712354" y="926542"/>
                  <a:pt x="745691" y="917992"/>
                  <a:pt x="746644" y="917992"/>
                </a:cubicBezTo>
                <a:cubicBezTo>
                  <a:pt x="749501" y="917042"/>
                  <a:pt x="751406" y="918942"/>
                  <a:pt x="752359" y="921792"/>
                </a:cubicBezTo>
                <a:cubicBezTo>
                  <a:pt x="753311" y="924642"/>
                  <a:pt x="751406" y="926542"/>
                  <a:pt x="748549" y="927492"/>
                </a:cubicBezTo>
                <a:cubicBezTo>
                  <a:pt x="748549" y="927492"/>
                  <a:pt x="714259" y="936042"/>
                  <a:pt x="685684" y="944592"/>
                </a:cubicBezTo>
                <a:cubicBezTo>
                  <a:pt x="657109" y="953142"/>
                  <a:pt x="591386" y="980692"/>
                  <a:pt x="591386" y="980692"/>
                </a:cubicBezTo>
                <a:close/>
                <a:moveTo>
                  <a:pt x="416126" y="1589642"/>
                </a:moveTo>
                <a:cubicBezTo>
                  <a:pt x="415174" y="1591542"/>
                  <a:pt x="413269" y="1591542"/>
                  <a:pt x="412316" y="1591542"/>
                </a:cubicBezTo>
                <a:cubicBezTo>
                  <a:pt x="411364" y="1591542"/>
                  <a:pt x="410411" y="1591542"/>
                  <a:pt x="409459" y="1590592"/>
                </a:cubicBezTo>
                <a:cubicBezTo>
                  <a:pt x="407554" y="1589642"/>
                  <a:pt x="406601" y="1586792"/>
                  <a:pt x="407554" y="1583942"/>
                </a:cubicBezTo>
                <a:cubicBezTo>
                  <a:pt x="409459" y="1581092"/>
                  <a:pt x="446606" y="1517442"/>
                  <a:pt x="490421" y="1477542"/>
                </a:cubicBezTo>
                <a:cubicBezTo>
                  <a:pt x="535189" y="1437642"/>
                  <a:pt x="564716" y="1424342"/>
                  <a:pt x="565669" y="1424342"/>
                </a:cubicBezTo>
                <a:cubicBezTo>
                  <a:pt x="568526" y="1423392"/>
                  <a:pt x="570431" y="1424342"/>
                  <a:pt x="572336" y="1427192"/>
                </a:cubicBezTo>
                <a:cubicBezTo>
                  <a:pt x="573289" y="1430042"/>
                  <a:pt x="572336" y="1431942"/>
                  <a:pt x="569479" y="1433842"/>
                </a:cubicBezTo>
                <a:cubicBezTo>
                  <a:pt x="569479" y="1433842"/>
                  <a:pt x="539951" y="1447142"/>
                  <a:pt x="497089" y="1486092"/>
                </a:cubicBezTo>
                <a:cubicBezTo>
                  <a:pt x="454226" y="1524092"/>
                  <a:pt x="416126" y="1588692"/>
                  <a:pt x="416126" y="1589642"/>
                </a:cubicBezTo>
                <a:close/>
                <a:moveTo>
                  <a:pt x="512329" y="1795792"/>
                </a:moveTo>
                <a:cubicBezTo>
                  <a:pt x="512329" y="1795792"/>
                  <a:pt x="511376" y="1795792"/>
                  <a:pt x="511376" y="1795792"/>
                </a:cubicBezTo>
                <a:cubicBezTo>
                  <a:pt x="509471" y="1795792"/>
                  <a:pt x="507566" y="1793892"/>
                  <a:pt x="506614" y="1791992"/>
                </a:cubicBezTo>
                <a:cubicBezTo>
                  <a:pt x="505661" y="1789142"/>
                  <a:pt x="507566" y="1787242"/>
                  <a:pt x="510424" y="1786292"/>
                </a:cubicBezTo>
                <a:cubicBezTo>
                  <a:pt x="513281" y="1785342"/>
                  <a:pt x="844751" y="1707442"/>
                  <a:pt x="1009534" y="1599142"/>
                </a:cubicBezTo>
                <a:cubicBezTo>
                  <a:pt x="1174316" y="1490842"/>
                  <a:pt x="1320049" y="1346442"/>
                  <a:pt x="1321001" y="1344542"/>
                </a:cubicBezTo>
                <a:cubicBezTo>
                  <a:pt x="1322906" y="1342642"/>
                  <a:pt x="1325764" y="1342642"/>
                  <a:pt x="1327669" y="1344542"/>
                </a:cubicBezTo>
                <a:cubicBezTo>
                  <a:pt x="1329574" y="1346442"/>
                  <a:pt x="1329574" y="1349292"/>
                  <a:pt x="1327669" y="1351192"/>
                </a:cubicBezTo>
                <a:cubicBezTo>
                  <a:pt x="1325764" y="1353092"/>
                  <a:pt x="1180031" y="1498442"/>
                  <a:pt x="1014296" y="1606742"/>
                </a:cubicBezTo>
                <a:cubicBezTo>
                  <a:pt x="848561" y="1716942"/>
                  <a:pt x="515186" y="1794842"/>
                  <a:pt x="512329" y="1795792"/>
                </a:cubicBezTo>
                <a:close/>
                <a:moveTo>
                  <a:pt x="637106" y="2085542"/>
                </a:moveTo>
                <a:cubicBezTo>
                  <a:pt x="636154" y="2086492"/>
                  <a:pt x="635201" y="2086492"/>
                  <a:pt x="634249" y="2086492"/>
                </a:cubicBezTo>
                <a:cubicBezTo>
                  <a:pt x="633296" y="2086492"/>
                  <a:pt x="631391" y="2085542"/>
                  <a:pt x="630439" y="2084592"/>
                </a:cubicBezTo>
                <a:cubicBezTo>
                  <a:pt x="628534" y="2082692"/>
                  <a:pt x="628534" y="2079842"/>
                  <a:pt x="630439" y="2077942"/>
                </a:cubicBezTo>
                <a:cubicBezTo>
                  <a:pt x="634249" y="2074142"/>
                  <a:pt x="1011439" y="1744492"/>
                  <a:pt x="1112404" y="1673242"/>
                </a:cubicBezTo>
                <a:cubicBezTo>
                  <a:pt x="1213369" y="1601992"/>
                  <a:pt x="1390534" y="1522192"/>
                  <a:pt x="1391486" y="1521242"/>
                </a:cubicBezTo>
                <a:cubicBezTo>
                  <a:pt x="1393391" y="1520292"/>
                  <a:pt x="1396249" y="1521242"/>
                  <a:pt x="1398154" y="1523142"/>
                </a:cubicBezTo>
                <a:cubicBezTo>
                  <a:pt x="1399106" y="1525992"/>
                  <a:pt x="1398154" y="1527892"/>
                  <a:pt x="1396249" y="1529792"/>
                </a:cubicBezTo>
                <a:cubicBezTo>
                  <a:pt x="1394344" y="1530742"/>
                  <a:pt x="1218131" y="1610542"/>
                  <a:pt x="1118119" y="1680842"/>
                </a:cubicBezTo>
                <a:cubicBezTo>
                  <a:pt x="1018106" y="1752092"/>
                  <a:pt x="640916" y="2082692"/>
                  <a:pt x="637106" y="2085542"/>
                </a:cubicBezTo>
                <a:close/>
              </a:path>
            </a:pathLst>
          </a:custGeom>
          <a:solidFill>
            <a:srgbClr val="FFC000"/>
          </a:solidFill>
          <a:ln w="3175" cap="flat">
            <a:solidFill>
              <a:schemeClr val="accent2">
                <a:lumMod val="75000"/>
              </a:schemeClr>
            </a:solidFill>
            <a:prstDash val="solid"/>
            <a:miter/>
            <a:extLst>
              <a:ext uri="{C807C97D-BFC1-408E-A445-0C87EB9F89A2}">
                <ask:lineSketchStyleProps xmlns:ask="http://schemas.microsoft.com/office/drawing/2018/sketchyshapes" sd="2882193227">
                  <a:custGeom>
                    <a:avLst/>
                    <a:gdLst>
                      <a:gd name="connsiteX0" fmla="*/ 904980 w 2245789"/>
                      <a:gd name="connsiteY0" fmla="*/ 2145765 h 3053705"/>
                      <a:gd name="connsiteX1" fmla="*/ 910975 w 2245789"/>
                      <a:gd name="connsiteY1" fmla="*/ 2147434 h 3053705"/>
                      <a:gd name="connsiteX2" fmla="*/ 1119050 w 2245789"/>
                      <a:gd name="connsiteY2" fmla="*/ 2289300 h 3053705"/>
                      <a:gd name="connsiteX3" fmla="*/ 1422172 w 2245789"/>
                      <a:gd name="connsiteY3" fmla="*/ 2289300 h 3053705"/>
                      <a:gd name="connsiteX4" fmla="*/ 1564314 w 2245789"/>
                      <a:gd name="connsiteY4" fmla="*/ 2104875 h 3053705"/>
                      <a:gd name="connsiteX5" fmla="*/ 1726151 w 2245789"/>
                      <a:gd name="connsiteY5" fmla="*/ 1900421 h 3053705"/>
                      <a:gd name="connsiteX6" fmla="*/ 1823766 w 2245789"/>
                      <a:gd name="connsiteY6" fmla="*/ 1715996 h 3053705"/>
                      <a:gd name="connsiteX7" fmla="*/ 1894837 w 2245789"/>
                      <a:gd name="connsiteY7" fmla="*/ 1575799 h 3053705"/>
                      <a:gd name="connsiteX8" fmla="*/ 2006153 w 2245789"/>
                      <a:gd name="connsiteY8" fmla="*/ 1446451 h 3053705"/>
                      <a:gd name="connsiteX9" fmla="*/ 2031841 w 2245789"/>
                      <a:gd name="connsiteY9" fmla="*/ 1427257 h 3053705"/>
                      <a:gd name="connsiteX10" fmla="*/ 2083218 w 2245789"/>
                      <a:gd name="connsiteY10" fmla="*/ 1383863 h 3053705"/>
                      <a:gd name="connsiteX11" fmla="*/ 2201384 w 2245789"/>
                      <a:gd name="connsiteY11" fmla="*/ 1289564 h 3053705"/>
                      <a:gd name="connsiteX12" fmla="*/ 2236492 w 2245789"/>
                      <a:gd name="connsiteY12" fmla="*/ 1187755 h 3053705"/>
                      <a:gd name="connsiteX13" fmla="*/ 2017285 w 2245789"/>
                      <a:gd name="connsiteY13" fmla="*/ 1156044 h 3053705"/>
                      <a:gd name="connsiteX14" fmla="*/ 2015573 w 2245789"/>
                      <a:gd name="connsiteY14" fmla="*/ 1156044 h 3053705"/>
                      <a:gd name="connsiteX15" fmla="*/ 1695325 w 2245789"/>
                      <a:gd name="connsiteY15" fmla="*/ 1378856 h 3053705"/>
                      <a:gd name="connsiteX16" fmla="*/ 1559176 w 2245789"/>
                      <a:gd name="connsiteY16" fmla="*/ 1534908 h 3053705"/>
                      <a:gd name="connsiteX17" fmla="*/ 1431591 w 2245789"/>
                      <a:gd name="connsiteY17" fmla="*/ 1578303 h 3053705"/>
                      <a:gd name="connsiteX18" fmla="*/ 1420459 w 2245789"/>
                      <a:gd name="connsiteY18" fmla="*/ 1577468 h 3053705"/>
                      <a:gd name="connsiteX19" fmla="*/ 1346819 w 2245789"/>
                      <a:gd name="connsiteY19" fmla="*/ 1571627 h 3053705"/>
                      <a:gd name="connsiteX20" fmla="*/ 1342538 w 2245789"/>
                      <a:gd name="connsiteY20" fmla="*/ 1567454 h 3053705"/>
                      <a:gd name="connsiteX21" fmla="*/ 1346819 w 2245789"/>
                      <a:gd name="connsiteY21" fmla="*/ 1563282 h 3053705"/>
                      <a:gd name="connsiteX22" fmla="*/ 1420459 w 2245789"/>
                      <a:gd name="connsiteY22" fmla="*/ 1569123 h 3053705"/>
                      <a:gd name="connsiteX23" fmla="*/ 1547188 w 2245789"/>
                      <a:gd name="connsiteY23" fmla="*/ 1531570 h 3053705"/>
                      <a:gd name="connsiteX24" fmla="*/ 1509512 w 2245789"/>
                      <a:gd name="connsiteY24" fmla="*/ 1473155 h 3053705"/>
                      <a:gd name="connsiteX25" fmla="*/ 1508656 w 2245789"/>
                      <a:gd name="connsiteY25" fmla="*/ 1472321 h 3053705"/>
                      <a:gd name="connsiteX26" fmla="*/ 1439297 w 2245789"/>
                      <a:gd name="connsiteY26" fmla="*/ 1413905 h 3053705"/>
                      <a:gd name="connsiteX27" fmla="*/ 1388777 w 2245789"/>
                      <a:gd name="connsiteY27" fmla="*/ 1383029 h 3053705"/>
                      <a:gd name="connsiteX28" fmla="*/ 1387065 w 2245789"/>
                      <a:gd name="connsiteY28" fmla="*/ 1377187 h 3053705"/>
                      <a:gd name="connsiteX29" fmla="*/ 1393058 w 2245789"/>
                      <a:gd name="connsiteY29" fmla="*/ 1375518 h 3053705"/>
                      <a:gd name="connsiteX30" fmla="*/ 1444435 w 2245789"/>
                      <a:gd name="connsiteY30" fmla="*/ 1407229 h 3053705"/>
                      <a:gd name="connsiteX31" fmla="*/ 1498381 w 2245789"/>
                      <a:gd name="connsiteY31" fmla="*/ 1451458 h 3053705"/>
                      <a:gd name="connsiteX32" fmla="*/ 1478686 w 2245789"/>
                      <a:gd name="connsiteY32" fmla="*/ 1414740 h 3053705"/>
                      <a:gd name="connsiteX33" fmla="*/ 1456423 w 2245789"/>
                      <a:gd name="connsiteY33" fmla="*/ 1373849 h 3053705"/>
                      <a:gd name="connsiteX34" fmla="*/ 1449573 w 2245789"/>
                      <a:gd name="connsiteY34" fmla="*/ 1226142 h 3053705"/>
                      <a:gd name="connsiteX35" fmla="*/ 1449573 w 2245789"/>
                      <a:gd name="connsiteY35" fmla="*/ 1222804 h 3053705"/>
                      <a:gd name="connsiteX36" fmla="*/ 1442722 w 2245789"/>
                      <a:gd name="connsiteY36" fmla="*/ 1136016 h 3053705"/>
                      <a:gd name="connsiteX37" fmla="*/ 1440154 w 2245789"/>
                      <a:gd name="connsiteY37" fmla="*/ 1120995 h 3053705"/>
                      <a:gd name="connsiteX38" fmla="*/ 1471836 w 2245789"/>
                      <a:gd name="connsiteY38" fmla="*/ 938238 h 3053705"/>
                      <a:gd name="connsiteX39" fmla="*/ 1494956 w 2245789"/>
                      <a:gd name="connsiteY39" fmla="*/ 825580 h 3053705"/>
                      <a:gd name="connsiteX40" fmla="*/ 1552326 w 2245789"/>
                      <a:gd name="connsiteY40" fmla="*/ 501793 h 3053705"/>
                      <a:gd name="connsiteX41" fmla="*/ 1558320 w 2245789"/>
                      <a:gd name="connsiteY41" fmla="*/ 468413 h 3053705"/>
                      <a:gd name="connsiteX42" fmla="*/ 1551470 w 2245789"/>
                      <a:gd name="connsiteY42" fmla="*/ 165488 h 3053705"/>
                      <a:gd name="connsiteX43" fmla="*/ 1518075 w 2245789"/>
                      <a:gd name="connsiteY43" fmla="*/ 131273 h 3053705"/>
                      <a:gd name="connsiteX44" fmla="*/ 1406759 w 2245789"/>
                      <a:gd name="connsiteY44" fmla="*/ 151301 h 3053705"/>
                      <a:gd name="connsiteX45" fmla="*/ 1344251 w 2245789"/>
                      <a:gd name="connsiteY45" fmla="*/ 420011 h 3053705"/>
                      <a:gd name="connsiteX46" fmla="*/ 1321988 w 2245789"/>
                      <a:gd name="connsiteY46" fmla="*/ 566050 h 3053705"/>
                      <a:gd name="connsiteX47" fmla="*/ 1306575 w 2245789"/>
                      <a:gd name="connsiteY47" fmla="*/ 641155 h 3053705"/>
                      <a:gd name="connsiteX48" fmla="*/ 1184127 w 2245789"/>
                      <a:gd name="connsiteY48" fmla="*/ 984136 h 3053705"/>
                      <a:gd name="connsiteX49" fmla="*/ 1143025 w 2245789"/>
                      <a:gd name="connsiteY49" fmla="*/ 1014178 h 3053705"/>
                      <a:gd name="connsiteX50" fmla="*/ 1105349 w 2245789"/>
                      <a:gd name="connsiteY50" fmla="*/ 947418 h 3053705"/>
                      <a:gd name="connsiteX51" fmla="*/ 1099356 w 2245789"/>
                      <a:gd name="connsiteY51" fmla="*/ 738792 h 3053705"/>
                      <a:gd name="connsiteX52" fmla="*/ 1097643 w 2245789"/>
                      <a:gd name="connsiteY52" fmla="*/ 637817 h 3053705"/>
                      <a:gd name="connsiteX53" fmla="*/ 1077948 w 2245789"/>
                      <a:gd name="connsiteY53" fmla="*/ 487606 h 3053705"/>
                      <a:gd name="connsiteX54" fmla="*/ 1065104 w 2245789"/>
                      <a:gd name="connsiteY54" fmla="*/ 409163 h 3053705"/>
                      <a:gd name="connsiteX55" fmla="*/ 1053972 w 2245789"/>
                      <a:gd name="connsiteY55" fmla="*/ 317367 h 3053705"/>
                      <a:gd name="connsiteX56" fmla="*/ 1029141 w 2245789"/>
                      <a:gd name="connsiteY56" fmla="*/ 133777 h 3053705"/>
                      <a:gd name="connsiteX57" fmla="*/ 1026572 w 2245789"/>
                      <a:gd name="connsiteY57" fmla="*/ 118756 h 3053705"/>
                      <a:gd name="connsiteX58" fmla="*/ 894705 w 2245789"/>
                      <a:gd name="connsiteY58" fmla="*/ 1925 h 3053705"/>
                      <a:gd name="connsiteX59" fmla="*/ 842472 w 2245789"/>
                      <a:gd name="connsiteY59" fmla="*/ 30298 h 3053705"/>
                      <a:gd name="connsiteX60" fmla="*/ 838190 w 2245789"/>
                      <a:gd name="connsiteY60" fmla="*/ 223903 h 3053705"/>
                      <a:gd name="connsiteX61" fmla="*/ 845041 w 2245789"/>
                      <a:gd name="connsiteY61" fmla="*/ 261456 h 3053705"/>
                      <a:gd name="connsiteX62" fmla="*/ 877579 w 2245789"/>
                      <a:gd name="connsiteY62" fmla="*/ 581905 h 3053705"/>
                      <a:gd name="connsiteX63" fmla="*/ 882717 w 2245789"/>
                      <a:gd name="connsiteY63" fmla="*/ 651169 h 3053705"/>
                      <a:gd name="connsiteX64" fmla="*/ 892992 w 2245789"/>
                      <a:gd name="connsiteY64" fmla="*/ 856457 h 3053705"/>
                      <a:gd name="connsiteX65" fmla="*/ 847610 w 2245789"/>
                      <a:gd name="connsiteY65" fmla="*/ 1009171 h 3053705"/>
                      <a:gd name="connsiteX66" fmla="*/ 799658 w 2245789"/>
                      <a:gd name="connsiteY66" fmla="*/ 977460 h 3053705"/>
                      <a:gd name="connsiteX67" fmla="*/ 780820 w 2245789"/>
                      <a:gd name="connsiteY67" fmla="*/ 954928 h 3053705"/>
                      <a:gd name="connsiteX68" fmla="*/ 637822 w 2245789"/>
                      <a:gd name="connsiteY68" fmla="*/ 658679 h 3053705"/>
                      <a:gd name="connsiteX69" fmla="*/ 555619 w 2245789"/>
                      <a:gd name="connsiteY69" fmla="*/ 329885 h 3053705"/>
                      <a:gd name="connsiteX70" fmla="*/ 463141 w 2245789"/>
                      <a:gd name="connsiteY70" fmla="*/ 167157 h 3053705"/>
                      <a:gd name="connsiteX71" fmla="*/ 371520 w 2245789"/>
                      <a:gd name="connsiteY71" fmla="*/ 177171 h 3053705"/>
                      <a:gd name="connsiteX72" fmla="*/ 335556 w 2245789"/>
                      <a:gd name="connsiteY72" fmla="*/ 267297 h 3053705"/>
                      <a:gd name="connsiteX73" fmla="*/ 426321 w 2245789"/>
                      <a:gd name="connsiteY73" fmla="*/ 600264 h 3053705"/>
                      <a:gd name="connsiteX74" fmla="*/ 488829 w 2245789"/>
                      <a:gd name="connsiteY74" fmla="*/ 820573 h 3053705"/>
                      <a:gd name="connsiteX75" fmla="*/ 504242 w 2245789"/>
                      <a:gd name="connsiteY75" fmla="*/ 880658 h 3053705"/>
                      <a:gd name="connsiteX76" fmla="*/ 565038 w 2245789"/>
                      <a:gd name="connsiteY76" fmla="*/ 1055903 h 3053705"/>
                      <a:gd name="connsiteX77" fmla="*/ 611277 w 2245789"/>
                      <a:gd name="connsiteY77" fmla="*/ 1196100 h 3053705"/>
                      <a:gd name="connsiteX78" fmla="*/ 526505 w 2245789"/>
                      <a:gd name="connsiteY78" fmla="*/ 1235322 h 3053705"/>
                      <a:gd name="connsiteX79" fmla="*/ 472560 w 2245789"/>
                      <a:gd name="connsiteY79" fmla="*/ 1170230 h 3053705"/>
                      <a:gd name="connsiteX80" fmla="*/ 422040 w 2245789"/>
                      <a:gd name="connsiteY80" fmla="*/ 1092621 h 3053705"/>
                      <a:gd name="connsiteX81" fmla="*/ 386076 w 2245789"/>
                      <a:gd name="connsiteY81" fmla="*/ 1045889 h 3053705"/>
                      <a:gd name="connsiteX82" fmla="*/ 286748 w 2245789"/>
                      <a:gd name="connsiteY82" fmla="*/ 910700 h 3053705"/>
                      <a:gd name="connsiteX83" fmla="*/ 242221 w 2245789"/>
                      <a:gd name="connsiteY83" fmla="*/ 819739 h 3053705"/>
                      <a:gd name="connsiteX84" fmla="*/ 178001 w 2245789"/>
                      <a:gd name="connsiteY84" fmla="*/ 688722 h 3053705"/>
                      <a:gd name="connsiteX85" fmla="*/ 53840 w 2245789"/>
                      <a:gd name="connsiteY85" fmla="*/ 617789 h 3053705"/>
                      <a:gd name="connsiteX86" fmla="*/ 11026 w 2245789"/>
                      <a:gd name="connsiteY86" fmla="*/ 657845 h 3053705"/>
                      <a:gd name="connsiteX87" fmla="*/ 10171 w 2245789"/>
                      <a:gd name="connsiteY87" fmla="*/ 762992 h 3053705"/>
                      <a:gd name="connsiteX88" fmla="*/ 197695 w 2245789"/>
                      <a:gd name="connsiteY88" fmla="*/ 1111815 h 3053705"/>
                      <a:gd name="connsiteX89" fmla="*/ 256778 w 2245789"/>
                      <a:gd name="connsiteY89" fmla="*/ 1218632 h 3053705"/>
                      <a:gd name="connsiteX90" fmla="*/ 302161 w 2245789"/>
                      <a:gd name="connsiteY90" fmla="*/ 1302916 h 3053705"/>
                      <a:gd name="connsiteX91" fmla="*/ 365525 w 2245789"/>
                      <a:gd name="connsiteY91" fmla="*/ 1458969 h 3053705"/>
                      <a:gd name="connsiteX92" fmla="*/ 386076 w 2245789"/>
                      <a:gd name="connsiteY92" fmla="*/ 1514046 h 3053705"/>
                      <a:gd name="connsiteX93" fmla="*/ 404058 w 2245789"/>
                      <a:gd name="connsiteY93" fmla="*/ 1567454 h 3053705"/>
                      <a:gd name="connsiteX94" fmla="*/ 466566 w 2245789"/>
                      <a:gd name="connsiteY94" fmla="*/ 1939643 h 3053705"/>
                      <a:gd name="connsiteX95" fmla="*/ 551338 w 2245789"/>
                      <a:gd name="connsiteY95" fmla="*/ 2134917 h 3053705"/>
                      <a:gd name="connsiteX96" fmla="*/ 620696 w 2245789"/>
                      <a:gd name="connsiteY96" fmla="*/ 2305990 h 3053705"/>
                      <a:gd name="connsiteX97" fmla="*/ 648097 w 2245789"/>
                      <a:gd name="connsiteY97" fmla="*/ 2379426 h 3053705"/>
                      <a:gd name="connsiteX98" fmla="*/ 657516 w 2245789"/>
                      <a:gd name="connsiteY98" fmla="*/ 2393613 h 3053705"/>
                      <a:gd name="connsiteX99" fmla="*/ 765407 w 2245789"/>
                      <a:gd name="connsiteY99" fmla="*/ 2414475 h 3053705"/>
                      <a:gd name="connsiteX100" fmla="*/ 1012015 w 2245789"/>
                      <a:gd name="connsiteY100" fmla="*/ 2394447 h 3053705"/>
                      <a:gd name="connsiteX101" fmla="*/ 1017153 w 2245789"/>
                      <a:gd name="connsiteY101" fmla="*/ 2397785 h 3053705"/>
                      <a:gd name="connsiteX102" fmla="*/ 1013728 w 2245789"/>
                      <a:gd name="connsiteY102" fmla="*/ 2402792 h 3053705"/>
                      <a:gd name="connsiteX103" fmla="*/ 766263 w 2245789"/>
                      <a:gd name="connsiteY103" fmla="*/ 2422821 h 3053705"/>
                      <a:gd name="connsiteX104" fmla="*/ 663510 w 2245789"/>
                      <a:gd name="connsiteY104" fmla="*/ 2405296 h 3053705"/>
                      <a:gd name="connsiteX105" fmla="*/ 669504 w 2245789"/>
                      <a:gd name="connsiteY105" fmla="*/ 2423655 h 3053705"/>
                      <a:gd name="connsiteX106" fmla="*/ 572744 w 2245789"/>
                      <a:gd name="connsiteY106" fmla="*/ 3050367 h 3053705"/>
                      <a:gd name="connsiteX107" fmla="*/ 1014447 w 2245789"/>
                      <a:gd name="connsiteY107" fmla="*/ 3052103 h 3053705"/>
                      <a:gd name="connsiteX108" fmla="*/ 1422172 w 2245789"/>
                      <a:gd name="connsiteY108" fmla="*/ 3053705 h 3053705"/>
                      <a:gd name="connsiteX109" fmla="*/ 1413609 w 2245789"/>
                      <a:gd name="connsiteY109" fmla="*/ 2843410 h 3053705"/>
                      <a:gd name="connsiteX110" fmla="*/ 1405903 w 2245789"/>
                      <a:gd name="connsiteY110" fmla="*/ 2578038 h 3053705"/>
                      <a:gd name="connsiteX111" fmla="*/ 1410184 w 2245789"/>
                      <a:gd name="connsiteY111" fmla="*/ 2320177 h 3053705"/>
                      <a:gd name="connsiteX112" fmla="*/ 1217522 w 2245789"/>
                      <a:gd name="connsiteY112" fmla="*/ 2370247 h 3053705"/>
                      <a:gd name="connsiteX113" fmla="*/ 1015440 w 2245789"/>
                      <a:gd name="connsiteY113" fmla="*/ 2350219 h 3053705"/>
                      <a:gd name="connsiteX114" fmla="*/ 1012015 w 2245789"/>
                      <a:gd name="connsiteY114" fmla="*/ 2345212 h 3053705"/>
                      <a:gd name="connsiteX115" fmla="*/ 1017153 w 2245789"/>
                      <a:gd name="connsiteY115" fmla="*/ 2341874 h 3053705"/>
                      <a:gd name="connsiteX116" fmla="*/ 1217522 w 2245789"/>
                      <a:gd name="connsiteY116" fmla="*/ 2361902 h 3053705"/>
                      <a:gd name="connsiteX117" fmla="*/ 1414466 w 2245789"/>
                      <a:gd name="connsiteY117" fmla="*/ 2307659 h 3053705"/>
                      <a:gd name="connsiteX118" fmla="*/ 1417891 w 2245789"/>
                      <a:gd name="connsiteY118" fmla="*/ 2300148 h 3053705"/>
                      <a:gd name="connsiteX119" fmla="*/ 1273179 w 2245789"/>
                      <a:gd name="connsiteY119" fmla="*/ 2314335 h 3053705"/>
                      <a:gd name="connsiteX120" fmla="*/ 1118194 w 2245789"/>
                      <a:gd name="connsiteY120" fmla="*/ 2298479 h 3053705"/>
                      <a:gd name="connsiteX121" fmla="*/ 904980 w 2245789"/>
                      <a:gd name="connsiteY121" fmla="*/ 2152441 h 3053705"/>
                      <a:gd name="connsiteX122" fmla="*/ 904980 w 2245789"/>
                      <a:gd name="connsiteY122" fmla="*/ 2145765 h 3053705"/>
                      <a:gd name="connsiteX123" fmla="*/ 252497 w 2245789"/>
                      <a:gd name="connsiteY123" fmla="*/ 882327 h 3053705"/>
                      <a:gd name="connsiteX124" fmla="*/ 214820 w 2245789"/>
                      <a:gd name="connsiteY124" fmla="*/ 915707 h 3053705"/>
                      <a:gd name="connsiteX125" fmla="*/ 135187 w 2245789"/>
                      <a:gd name="connsiteY125" fmla="*/ 934900 h 3053705"/>
                      <a:gd name="connsiteX126" fmla="*/ 135187 w 2245789"/>
                      <a:gd name="connsiteY126" fmla="*/ 934900 h 3053705"/>
                      <a:gd name="connsiteX127" fmla="*/ 130905 w 2245789"/>
                      <a:gd name="connsiteY127" fmla="*/ 930728 h 3053705"/>
                      <a:gd name="connsiteX128" fmla="*/ 135187 w 2245789"/>
                      <a:gd name="connsiteY128" fmla="*/ 926555 h 3053705"/>
                      <a:gd name="connsiteX129" fmla="*/ 211395 w 2245789"/>
                      <a:gd name="connsiteY129" fmla="*/ 908196 h 3053705"/>
                      <a:gd name="connsiteX130" fmla="*/ 245646 w 2245789"/>
                      <a:gd name="connsiteY130" fmla="*/ 878154 h 3053705"/>
                      <a:gd name="connsiteX131" fmla="*/ 251641 w 2245789"/>
                      <a:gd name="connsiteY131" fmla="*/ 876485 h 3053705"/>
                      <a:gd name="connsiteX132" fmla="*/ 252497 w 2245789"/>
                      <a:gd name="connsiteY132" fmla="*/ 882327 h 3053705"/>
                      <a:gd name="connsiteX133" fmla="*/ 360388 w 2245789"/>
                      <a:gd name="connsiteY133" fmla="*/ 1060076 h 3053705"/>
                      <a:gd name="connsiteX134" fmla="*/ 312436 w 2245789"/>
                      <a:gd name="connsiteY134" fmla="*/ 1089283 h 3053705"/>
                      <a:gd name="connsiteX135" fmla="*/ 261916 w 2245789"/>
                      <a:gd name="connsiteY135" fmla="*/ 1137685 h 3053705"/>
                      <a:gd name="connsiteX136" fmla="*/ 258491 w 2245789"/>
                      <a:gd name="connsiteY136" fmla="*/ 1139354 h 3053705"/>
                      <a:gd name="connsiteX137" fmla="*/ 255922 w 2245789"/>
                      <a:gd name="connsiteY137" fmla="*/ 1138519 h 3053705"/>
                      <a:gd name="connsiteX138" fmla="*/ 254209 w 2245789"/>
                      <a:gd name="connsiteY138" fmla="*/ 1132678 h 3053705"/>
                      <a:gd name="connsiteX139" fmla="*/ 306443 w 2245789"/>
                      <a:gd name="connsiteY139" fmla="*/ 1081773 h 3053705"/>
                      <a:gd name="connsiteX140" fmla="*/ 356963 w 2245789"/>
                      <a:gd name="connsiteY140" fmla="*/ 1051731 h 3053705"/>
                      <a:gd name="connsiteX141" fmla="*/ 362100 w 2245789"/>
                      <a:gd name="connsiteY141" fmla="*/ 1054234 h 3053705"/>
                      <a:gd name="connsiteX142" fmla="*/ 360388 w 2245789"/>
                      <a:gd name="connsiteY142" fmla="*/ 1060076 h 3053705"/>
                      <a:gd name="connsiteX143" fmla="*/ 1303150 w 2245789"/>
                      <a:gd name="connsiteY143" fmla="*/ 2455366 h 3053705"/>
                      <a:gd name="connsiteX144" fmla="*/ 1308287 w 2245789"/>
                      <a:gd name="connsiteY144" fmla="*/ 2458704 h 3053705"/>
                      <a:gd name="connsiteX145" fmla="*/ 1304862 w 2245789"/>
                      <a:gd name="connsiteY145" fmla="*/ 2463711 h 3053705"/>
                      <a:gd name="connsiteX146" fmla="*/ 1022291 w 2245789"/>
                      <a:gd name="connsiteY146" fmla="*/ 2499595 h 3053705"/>
                      <a:gd name="connsiteX147" fmla="*/ 956357 w 2245789"/>
                      <a:gd name="connsiteY147" fmla="*/ 2501264 h 3053705"/>
                      <a:gd name="connsiteX148" fmla="*/ 756845 w 2245789"/>
                      <a:gd name="connsiteY148" fmla="*/ 2487077 h 3053705"/>
                      <a:gd name="connsiteX149" fmla="*/ 753419 w 2245789"/>
                      <a:gd name="connsiteY149" fmla="*/ 2482070 h 3053705"/>
                      <a:gd name="connsiteX150" fmla="*/ 758557 w 2245789"/>
                      <a:gd name="connsiteY150" fmla="*/ 2478732 h 3053705"/>
                      <a:gd name="connsiteX151" fmla="*/ 1022291 w 2245789"/>
                      <a:gd name="connsiteY151" fmla="*/ 2491250 h 3053705"/>
                      <a:gd name="connsiteX152" fmla="*/ 1303150 w 2245789"/>
                      <a:gd name="connsiteY152" fmla="*/ 2455366 h 3053705"/>
                      <a:gd name="connsiteX153" fmla="*/ 1269754 w 2245789"/>
                      <a:gd name="connsiteY153" fmla="*/ 1453127 h 3053705"/>
                      <a:gd name="connsiteX154" fmla="*/ 1052260 w 2245789"/>
                      <a:gd name="connsiteY154" fmla="*/ 1670933 h 3053705"/>
                      <a:gd name="connsiteX155" fmla="*/ 947794 w 2245789"/>
                      <a:gd name="connsiteY155" fmla="*/ 1952160 h 3053705"/>
                      <a:gd name="connsiteX156" fmla="*/ 943513 w 2245789"/>
                      <a:gd name="connsiteY156" fmla="*/ 1956333 h 3053705"/>
                      <a:gd name="connsiteX157" fmla="*/ 943513 w 2245789"/>
                      <a:gd name="connsiteY157" fmla="*/ 1956333 h 3053705"/>
                      <a:gd name="connsiteX158" fmla="*/ 939231 w 2245789"/>
                      <a:gd name="connsiteY158" fmla="*/ 1952160 h 3053705"/>
                      <a:gd name="connsiteX159" fmla="*/ 1045410 w 2245789"/>
                      <a:gd name="connsiteY159" fmla="*/ 1667595 h 3053705"/>
                      <a:gd name="connsiteX160" fmla="*/ 1266329 w 2245789"/>
                      <a:gd name="connsiteY160" fmla="*/ 1447286 h 3053705"/>
                      <a:gd name="connsiteX161" fmla="*/ 1272324 w 2245789"/>
                      <a:gd name="connsiteY161" fmla="*/ 1448955 h 3053705"/>
                      <a:gd name="connsiteX162" fmla="*/ 1269754 w 2245789"/>
                      <a:gd name="connsiteY162" fmla="*/ 1453127 h 3053705"/>
                      <a:gd name="connsiteX163" fmla="*/ 1375933 w 2245789"/>
                      <a:gd name="connsiteY163" fmla="*/ 443378 h 3053705"/>
                      <a:gd name="connsiteX164" fmla="*/ 1431591 w 2245789"/>
                      <a:gd name="connsiteY164" fmla="*/ 450054 h 3053705"/>
                      <a:gd name="connsiteX165" fmla="*/ 1511225 w 2245789"/>
                      <a:gd name="connsiteY165" fmla="*/ 479261 h 3053705"/>
                      <a:gd name="connsiteX166" fmla="*/ 1512937 w 2245789"/>
                      <a:gd name="connsiteY166" fmla="*/ 484268 h 3053705"/>
                      <a:gd name="connsiteX167" fmla="*/ 1509512 w 2245789"/>
                      <a:gd name="connsiteY167" fmla="*/ 486772 h 3053705"/>
                      <a:gd name="connsiteX168" fmla="*/ 1507800 w 2245789"/>
                      <a:gd name="connsiteY168" fmla="*/ 486772 h 3053705"/>
                      <a:gd name="connsiteX169" fmla="*/ 1429879 w 2245789"/>
                      <a:gd name="connsiteY169" fmla="*/ 458399 h 3053705"/>
                      <a:gd name="connsiteX170" fmla="*/ 1375077 w 2245789"/>
                      <a:gd name="connsiteY170" fmla="*/ 452557 h 3053705"/>
                      <a:gd name="connsiteX171" fmla="*/ 1371652 w 2245789"/>
                      <a:gd name="connsiteY171" fmla="*/ 448385 h 3053705"/>
                      <a:gd name="connsiteX172" fmla="*/ 1375933 w 2245789"/>
                      <a:gd name="connsiteY172" fmla="*/ 443378 h 3053705"/>
                      <a:gd name="connsiteX173" fmla="*/ 1333119 w 2245789"/>
                      <a:gd name="connsiteY173" fmla="*/ 691225 h 3053705"/>
                      <a:gd name="connsiteX174" fmla="*/ 1406759 w 2245789"/>
                      <a:gd name="connsiteY174" fmla="*/ 698736 h 3053705"/>
                      <a:gd name="connsiteX175" fmla="*/ 1471836 w 2245789"/>
                      <a:gd name="connsiteY175" fmla="*/ 724605 h 3053705"/>
                      <a:gd name="connsiteX176" fmla="*/ 1473548 w 2245789"/>
                      <a:gd name="connsiteY176" fmla="*/ 730447 h 3053705"/>
                      <a:gd name="connsiteX177" fmla="*/ 1470123 w 2245789"/>
                      <a:gd name="connsiteY177" fmla="*/ 732950 h 3053705"/>
                      <a:gd name="connsiteX178" fmla="*/ 1468411 w 2245789"/>
                      <a:gd name="connsiteY178" fmla="*/ 732116 h 3053705"/>
                      <a:gd name="connsiteX179" fmla="*/ 1405903 w 2245789"/>
                      <a:gd name="connsiteY179" fmla="*/ 707081 h 3053705"/>
                      <a:gd name="connsiteX180" fmla="*/ 1333976 w 2245789"/>
                      <a:gd name="connsiteY180" fmla="*/ 700405 h 3053705"/>
                      <a:gd name="connsiteX181" fmla="*/ 1333976 w 2245789"/>
                      <a:gd name="connsiteY181" fmla="*/ 700405 h 3053705"/>
                      <a:gd name="connsiteX182" fmla="*/ 1329694 w 2245789"/>
                      <a:gd name="connsiteY182" fmla="*/ 696232 h 3053705"/>
                      <a:gd name="connsiteX183" fmla="*/ 1333119 w 2245789"/>
                      <a:gd name="connsiteY183" fmla="*/ 691225 h 3053705"/>
                      <a:gd name="connsiteX184" fmla="*/ 1316850 w 2245789"/>
                      <a:gd name="connsiteY184" fmla="*/ 731281 h 3053705"/>
                      <a:gd name="connsiteX185" fmla="*/ 1407615 w 2245789"/>
                      <a:gd name="connsiteY185" fmla="*/ 746302 h 3053705"/>
                      <a:gd name="connsiteX186" fmla="*/ 1464986 w 2245789"/>
                      <a:gd name="connsiteY186" fmla="*/ 761323 h 3053705"/>
                      <a:gd name="connsiteX187" fmla="*/ 1467555 w 2245789"/>
                      <a:gd name="connsiteY187" fmla="*/ 766330 h 3053705"/>
                      <a:gd name="connsiteX188" fmla="*/ 1463273 w 2245789"/>
                      <a:gd name="connsiteY188" fmla="*/ 769668 h 3053705"/>
                      <a:gd name="connsiteX189" fmla="*/ 1462417 w 2245789"/>
                      <a:gd name="connsiteY189" fmla="*/ 769668 h 3053705"/>
                      <a:gd name="connsiteX190" fmla="*/ 1405903 w 2245789"/>
                      <a:gd name="connsiteY190" fmla="*/ 754647 h 3053705"/>
                      <a:gd name="connsiteX191" fmla="*/ 1315993 w 2245789"/>
                      <a:gd name="connsiteY191" fmla="*/ 739626 h 3053705"/>
                      <a:gd name="connsiteX192" fmla="*/ 1312568 w 2245789"/>
                      <a:gd name="connsiteY192" fmla="*/ 734619 h 3053705"/>
                      <a:gd name="connsiteX193" fmla="*/ 1316850 w 2245789"/>
                      <a:gd name="connsiteY193" fmla="*/ 731281 h 3053705"/>
                      <a:gd name="connsiteX194" fmla="*/ 1209815 w 2245789"/>
                      <a:gd name="connsiteY194" fmla="*/ 999992 h 3053705"/>
                      <a:gd name="connsiteX195" fmla="*/ 1321131 w 2245789"/>
                      <a:gd name="connsiteY195" fmla="*/ 1028365 h 3053705"/>
                      <a:gd name="connsiteX196" fmla="*/ 1406759 w 2245789"/>
                      <a:gd name="connsiteY196" fmla="*/ 1067586 h 3053705"/>
                      <a:gd name="connsiteX197" fmla="*/ 1408471 w 2245789"/>
                      <a:gd name="connsiteY197" fmla="*/ 1073428 h 3053705"/>
                      <a:gd name="connsiteX198" fmla="*/ 1405046 w 2245789"/>
                      <a:gd name="connsiteY198" fmla="*/ 1075931 h 3053705"/>
                      <a:gd name="connsiteX199" fmla="*/ 1403334 w 2245789"/>
                      <a:gd name="connsiteY199" fmla="*/ 1075097 h 3053705"/>
                      <a:gd name="connsiteX200" fmla="*/ 1318563 w 2245789"/>
                      <a:gd name="connsiteY200" fmla="*/ 1036710 h 3053705"/>
                      <a:gd name="connsiteX201" fmla="*/ 1208959 w 2245789"/>
                      <a:gd name="connsiteY201" fmla="*/ 1009171 h 3053705"/>
                      <a:gd name="connsiteX202" fmla="*/ 1205534 w 2245789"/>
                      <a:gd name="connsiteY202" fmla="*/ 1004164 h 3053705"/>
                      <a:gd name="connsiteX203" fmla="*/ 1209815 w 2245789"/>
                      <a:gd name="connsiteY203" fmla="*/ 999992 h 3053705"/>
                      <a:gd name="connsiteX204" fmla="*/ 1086511 w 2245789"/>
                      <a:gd name="connsiteY204" fmla="*/ 983301 h 3053705"/>
                      <a:gd name="connsiteX205" fmla="*/ 1090793 w 2245789"/>
                      <a:gd name="connsiteY205" fmla="*/ 987474 h 3053705"/>
                      <a:gd name="connsiteX206" fmla="*/ 1086511 w 2245789"/>
                      <a:gd name="connsiteY206" fmla="*/ 991647 h 3053705"/>
                      <a:gd name="connsiteX207" fmla="*/ 994033 w 2245789"/>
                      <a:gd name="connsiteY207" fmla="*/ 988308 h 3053705"/>
                      <a:gd name="connsiteX208" fmla="*/ 916968 w 2245789"/>
                      <a:gd name="connsiteY208" fmla="*/ 994150 h 3053705"/>
                      <a:gd name="connsiteX209" fmla="*/ 916112 w 2245789"/>
                      <a:gd name="connsiteY209" fmla="*/ 994150 h 3053705"/>
                      <a:gd name="connsiteX210" fmla="*/ 911830 w 2245789"/>
                      <a:gd name="connsiteY210" fmla="*/ 990812 h 3053705"/>
                      <a:gd name="connsiteX211" fmla="*/ 915255 w 2245789"/>
                      <a:gd name="connsiteY211" fmla="*/ 985805 h 3053705"/>
                      <a:gd name="connsiteX212" fmla="*/ 994033 w 2245789"/>
                      <a:gd name="connsiteY212" fmla="*/ 979963 h 3053705"/>
                      <a:gd name="connsiteX213" fmla="*/ 1086511 w 2245789"/>
                      <a:gd name="connsiteY213" fmla="*/ 983301 h 3053705"/>
                      <a:gd name="connsiteX214" fmla="*/ 1075380 w 2245789"/>
                      <a:gd name="connsiteY214" fmla="*/ 673701 h 3053705"/>
                      <a:gd name="connsiteX215" fmla="*/ 1071098 w 2245789"/>
                      <a:gd name="connsiteY215" fmla="*/ 677873 h 3053705"/>
                      <a:gd name="connsiteX216" fmla="*/ 1012015 w 2245789"/>
                      <a:gd name="connsiteY216" fmla="*/ 675370 h 3053705"/>
                      <a:gd name="connsiteX217" fmla="*/ 921250 w 2245789"/>
                      <a:gd name="connsiteY217" fmla="*/ 680377 h 3053705"/>
                      <a:gd name="connsiteX218" fmla="*/ 921250 w 2245789"/>
                      <a:gd name="connsiteY218" fmla="*/ 680377 h 3053705"/>
                      <a:gd name="connsiteX219" fmla="*/ 916968 w 2245789"/>
                      <a:gd name="connsiteY219" fmla="*/ 676204 h 3053705"/>
                      <a:gd name="connsiteX220" fmla="*/ 921250 w 2245789"/>
                      <a:gd name="connsiteY220" fmla="*/ 672032 h 3053705"/>
                      <a:gd name="connsiteX221" fmla="*/ 1012871 w 2245789"/>
                      <a:gd name="connsiteY221" fmla="*/ 667025 h 3053705"/>
                      <a:gd name="connsiteX222" fmla="*/ 1071955 w 2245789"/>
                      <a:gd name="connsiteY222" fmla="*/ 669528 h 3053705"/>
                      <a:gd name="connsiteX223" fmla="*/ 1075380 w 2245789"/>
                      <a:gd name="connsiteY223" fmla="*/ 673701 h 3053705"/>
                      <a:gd name="connsiteX224" fmla="*/ 1070242 w 2245789"/>
                      <a:gd name="connsiteY224" fmla="*/ 631975 h 3053705"/>
                      <a:gd name="connsiteX225" fmla="*/ 1073667 w 2245789"/>
                      <a:gd name="connsiteY225" fmla="*/ 636982 h 3053705"/>
                      <a:gd name="connsiteX226" fmla="*/ 1069385 w 2245789"/>
                      <a:gd name="connsiteY226" fmla="*/ 640320 h 3053705"/>
                      <a:gd name="connsiteX227" fmla="*/ 1068530 w 2245789"/>
                      <a:gd name="connsiteY227" fmla="*/ 640320 h 3053705"/>
                      <a:gd name="connsiteX228" fmla="*/ 1001740 w 2245789"/>
                      <a:gd name="connsiteY228" fmla="*/ 629472 h 3053705"/>
                      <a:gd name="connsiteX229" fmla="*/ 930668 w 2245789"/>
                      <a:gd name="connsiteY229" fmla="*/ 638651 h 3053705"/>
                      <a:gd name="connsiteX230" fmla="*/ 925531 w 2245789"/>
                      <a:gd name="connsiteY230" fmla="*/ 635313 h 3053705"/>
                      <a:gd name="connsiteX231" fmla="*/ 928956 w 2245789"/>
                      <a:gd name="connsiteY231" fmla="*/ 630306 h 3053705"/>
                      <a:gd name="connsiteX232" fmla="*/ 1002596 w 2245789"/>
                      <a:gd name="connsiteY232" fmla="*/ 621127 h 3053705"/>
                      <a:gd name="connsiteX233" fmla="*/ 1070242 w 2245789"/>
                      <a:gd name="connsiteY233" fmla="*/ 631975 h 3053705"/>
                      <a:gd name="connsiteX234" fmla="*/ 888711 w 2245789"/>
                      <a:gd name="connsiteY234" fmla="*/ 358258 h 3053705"/>
                      <a:gd name="connsiteX235" fmla="*/ 884429 w 2245789"/>
                      <a:gd name="connsiteY235" fmla="*/ 354086 h 3053705"/>
                      <a:gd name="connsiteX236" fmla="*/ 888711 w 2245789"/>
                      <a:gd name="connsiteY236" fmla="*/ 349913 h 3053705"/>
                      <a:gd name="connsiteX237" fmla="*/ 896417 w 2245789"/>
                      <a:gd name="connsiteY237" fmla="*/ 349913 h 3053705"/>
                      <a:gd name="connsiteX238" fmla="*/ 960639 w 2245789"/>
                      <a:gd name="connsiteY238" fmla="*/ 349913 h 3053705"/>
                      <a:gd name="connsiteX239" fmla="*/ 1023146 w 2245789"/>
                      <a:gd name="connsiteY239" fmla="*/ 342403 h 3053705"/>
                      <a:gd name="connsiteX240" fmla="*/ 1028284 w 2245789"/>
                      <a:gd name="connsiteY240" fmla="*/ 345741 h 3053705"/>
                      <a:gd name="connsiteX241" fmla="*/ 1024859 w 2245789"/>
                      <a:gd name="connsiteY241" fmla="*/ 350748 h 3053705"/>
                      <a:gd name="connsiteX242" fmla="*/ 962351 w 2245789"/>
                      <a:gd name="connsiteY242" fmla="*/ 358258 h 3053705"/>
                      <a:gd name="connsiteX243" fmla="*/ 934094 w 2245789"/>
                      <a:gd name="connsiteY243" fmla="*/ 359093 h 3053705"/>
                      <a:gd name="connsiteX244" fmla="*/ 897274 w 2245789"/>
                      <a:gd name="connsiteY244" fmla="*/ 358258 h 3053705"/>
                      <a:gd name="connsiteX245" fmla="*/ 888711 w 2245789"/>
                      <a:gd name="connsiteY245" fmla="*/ 358258 h 3053705"/>
                      <a:gd name="connsiteX246" fmla="*/ 803084 w 2245789"/>
                      <a:gd name="connsiteY246" fmla="*/ 1027530 h 3053705"/>
                      <a:gd name="connsiteX247" fmla="*/ 809077 w 2245789"/>
                      <a:gd name="connsiteY247" fmla="*/ 1030034 h 3053705"/>
                      <a:gd name="connsiteX248" fmla="*/ 806509 w 2245789"/>
                      <a:gd name="connsiteY248" fmla="*/ 1035875 h 3053705"/>
                      <a:gd name="connsiteX249" fmla="*/ 729444 w 2245789"/>
                      <a:gd name="connsiteY249" fmla="*/ 1074262 h 3053705"/>
                      <a:gd name="connsiteX250" fmla="*/ 641247 w 2245789"/>
                      <a:gd name="connsiteY250" fmla="*/ 1149368 h 3053705"/>
                      <a:gd name="connsiteX251" fmla="*/ 637822 w 2245789"/>
                      <a:gd name="connsiteY251" fmla="*/ 1151037 h 3053705"/>
                      <a:gd name="connsiteX252" fmla="*/ 635253 w 2245789"/>
                      <a:gd name="connsiteY252" fmla="*/ 1150202 h 3053705"/>
                      <a:gd name="connsiteX253" fmla="*/ 635253 w 2245789"/>
                      <a:gd name="connsiteY253" fmla="*/ 1144361 h 3053705"/>
                      <a:gd name="connsiteX254" fmla="*/ 725162 w 2245789"/>
                      <a:gd name="connsiteY254" fmla="*/ 1067586 h 3053705"/>
                      <a:gd name="connsiteX255" fmla="*/ 803084 w 2245789"/>
                      <a:gd name="connsiteY255" fmla="*/ 1027530 h 3053705"/>
                      <a:gd name="connsiteX256" fmla="*/ 448585 w 2245789"/>
                      <a:gd name="connsiteY256" fmla="*/ 549359 h 3053705"/>
                      <a:gd name="connsiteX257" fmla="*/ 444303 w 2245789"/>
                      <a:gd name="connsiteY257" fmla="*/ 545187 h 3053705"/>
                      <a:gd name="connsiteX258" fmla="*/ 448585 w 2245789"/>
                      <a:gd name="connsiteY258" fmla="*/ 541014 h 3053705"/>
                      <a:gd name="connsiteX259" fmla="*/ 521368 w 2245789"/>
                      <a:gd name="connsiteY259" fmla="*/ 533504 h 3053705"/>
                      <a:gd name="connsiteX260" fmla="*/ 569319 w 2245789"/>
                      <a:gd name="connsiteY260" fmla="*/ 511807 h 3053705"/>
                      <a:gd name="connsiteX261" fmla="*/ 575314 w 2245789"/>
                      <a:gd name="connsiteY261" fmla="*/ 512641 h 3053705"/>
                      <a:gd name="connsiteX262" fmla="*/ 574457 w 2245789"/>
                      <a:gd name="connsiteY262" fmla="*/ 518483 h 3053705"/>
                      <a:gd name="connsiteX263" fmla="*/ 523937 w 2245789"/>
                      <a:gd name="connsiteY263" fmla="*/ 541014 h 3053705"/>
                      <a:gd name="connsiteX264" fmla="*/ 448585 w 2245789"/>
                      <a:gd name="connsiteY264" fmla="*/ 549359 h 3053705"/>
                      <a:gd name="connsiteX265" fmla="*/ 520512 w 2245789"/>
                      <a:gd name="connsiteY265" fmla="*/ 817235 h 3053705"/>
                      <a:gd name="connsiteX266" fmla="*/ 522225 w 2245789"/>
                      <a:gd name="connsiteY266" fmla="*/ 811394 h 3053705"/>
                      <a:gd name="connsiteX267" fmla="*/ 589870 w 2245789"/>
                      <a:gd name="connsiteY267" fmla="*/ 781352 h 3053705"/>
                      <a:gd name="connsiteX268" fmla="*/ 659229 w 2245789"/>
                      <a:gd name="connsiteY268" fmla="*/ 772172 h 3053705"/>
                      <a:gd name="connsiteX269" fmla="*/ 663510 w 2245789"/>
                      <a:gd name="connsiteY269" fmla="*/ 776345 h 3053705"/>
                      <a:gd name="connsiteX270" fmla="*/ 659229 w 2245789"/>
                      <a:gd name="connsiteY270" fmla="*/ 780517 h 3053705"/>
                      <a:gd name="connsiteX271" fmla="*/ 591583 w 2245789"/>
                      <a:gd name="connsiteY271" fmla="*/ 789697 h 3053705"/>
                      <a:gd name="connsiteX272" fmla="*/ 526505 w 2245789"/>
                      <a:gd name="connsiteY272" fmla="*/ 818904 h 3053705"/>
                      <a:gd name="connsiteX273" fmla="*/ 523937 w 2245789"/>
                      <a:gd name="connsiteY273" fmla="*/ 819739 h 3053705"/>
                      <a:gd name="connsiteX274" fmla="*/ 520512 w 2245789"/>
                      <a:gd name="connsiteY274" fmla="*/ 817235 h 3053705"/>
                      <a:gd name="connsiteX275" fmla="*/ 531643 w 2245789"/>
                      <a:gd name="connsiteY275" fmla="*/ 861464 h 3053705"/>
                      <a:gd name="connsiteX276" fmla="*/ 529931 w 2245789"/>
                      <a:gd name="connsiteY276" fmla="*/ 861464 h 3053705"/>
                      <a:gd name="connsiteX277" fmla="*/ 525650 w 2245789"/>
                      <a:gd name="connsiteY277" fmla="*/ 858960 h 3053705"/>
                      <a:gd name="connsiteX278" fmla="*/ 528218 w 2245789"/>
                      <a:gd name="connsiteY278" fmla="*/ 853119 h 3053705"/>
                      <a:gd name="connsiteX279" fmla="*/ 613846 w 2245789"/>
                      <a:gd name="connsiteY279" fmla="*/ 821408 h 3053705"/>
                      <a:gd name="connsiteX280" fmla="*/ 671217 w 2245789"/>
                      <a:gd name="connsiteY280" fmla="*/ 806387 h 3053705"/>
                      <a:gd name="connsiteX281" fmla="*/ 676354 w 2245789"/>
                      <a:gd name="connsiteY281" fmla="*/ 809725 h 3053705"/>
                      <a:gd name="connsiteX282" fmla="*/ 672929 w 2245789"/>
                      <a:gd name="connsiteY282" fmla="*/ 814732 h 3053705"/>
                      <a:gd name="connsiteX283" fmla="*/ 616415 w 2245789"/>
                      <a:gd name="connsiteY283" fmla="*/ 829753 h 3053705"/>
                      <a:gd name="connsiteX284" fmla="*/ 531643 w 2245789"/>
                      <a:gd name="connsiteY284" fmla="*/ 861464 h 3053705"/>
                      <a:gd name="connsiteX285" fmla="*/ 374088 w 2245789"/>
                      <a:gd name="connsiteY285" fmla="*/ 1396381 h 3053705"/>
                      <a:gd name="connsiteX286" fmla="*/ 370663 w 2245789"/>
                      <a:gd name="connsiteY286" fmla="*/ 1398050 h 3053705"/>
                      <a:gd name="connsiteX287" fmla="*/ 368095 w 2245789"/>
                      <a:gd name="connsiteY287" fmla="*/ 1397215 h 3053705"/>
                      <a:gd name="connsiteX288" fmla="*/ 366382 w 2245789"/>
                      <a:gd name="connsiteY288" fmla="*/ 1391374 h 3053705"/>
                      <a:gd name="connsiteX289" fmla="*/ 440878 w 2245789"/>
                      <a:gd name="connsiteY289" fmla="*/ 1297909 h 3053705"/>
                      <a:gd name="connsiteX290" fmla="*/ 508524 w 2245789"/>
                      <a:gd name="connsiteY290" fmla="*/ 1251177 h 3053705"/>
                      <a:gd name="connsiteX291" fmla="*/ 514518 w 2245789"/>
                      <a:gd name="connsiteY291" fmla="*/ 1253681 h 3053705"/>
                      <a:gd name="connsiteX292" fmla="*/ 511949 w 2245789"/>
                      <a:gd name="connsiteY292" fmla="*/ 1259522 h 3053705"/>
                      <a:gd name="connsiteX293" fmla="*/ 446872 w 2245789"/>
                      <a:gd name="connsiteY293" fmla="*/ 1305420 h 3053705"/>
                      <a:gd name="connsiteX294" fmla="*/ 374088 w 2245789"/>
                      <a:gd name="connsiteY294" fmla="*/ 1396381 h 3053705"/>
                      <a:gd name="connsiteX295" fmla="*/ 460573 w 2245789"/>
                      <a:gd name="connsiteY295" fmla="*/ 1577468 h 3053705"/>
                      <a:gd name="connsiteX296" fmla="*/ 459716 w 2245789"/>
                      <a:gd name="connsiteY296" fmla="*/ 1577468 h 3053705"/>
                      <a:gd name="connsiteX297" fmla="*/ 455435 w 2245789"/>
                      <a:gd name="connsiteY297" fmla="*/ 1574130 h 3053705"/>
                      <a:gd name="connsiteX298" fmla="*/ 458860 w 2245789"/>
                      <a:gd name="connsiteY298" fmla="*/ 1569123 h 3053705"/>
                      <a:gd name="connsiteX299" fmla="*/ 907549 w 2245789"/>
                      <a:gd name="connsiteY299" fmla="*/ 1404726 h 3053705"/>
                      <a:gd name="connsiteX300" fmla="*/ 1187552 w 2245789"/>
                      <a:gd name="connsiteY300" fmla="*/ 1181079 h 3053705"/>
                      <a:gd name="connsiteX301" fmla="*/ 1193546 w 2245789"/>
                      <a:gd name="connsiteY301" fmla="*/ 1181079 h 3053705"/>
                      <a:gd name="connsiteX302" fmla="*/ 1193546 w 2245789"/>
                      <a:gd name="connsiteY302" fmla="*/ 1186920 h 3053705"/>
                      <a:gd name="connsiteX303" fmla="*/ 911830 w 2245789"/>
                      <a:gd name="connsiteY303" fmla="*/ 1411402 h 3053705"/>
                      <a:gd name="connsiteX304" fmla="*/ 460573 w 2245789"/>
                      <a:gd name="connsiteY304" fmla="*/ 1577468 h 3053705"/>
                      <a:gd name="connsiteX305" fmla="*/ 572744 w 2245789"/>
                      <a:gd name="connsiteY305" fmla="*/ 1831992 h 3053705"/>
                      <a:gd name="connsiteX306" fmla="*/ 570176 w 2245789"/>
                      <a:gd name="connsiteY306" fmla="*/ 1832826 h 3053705"/>
                      <a:gd name="connsiteX307" fmla="*/ 566751 w 2245789"/>
                      <a:gd name="connsiteY307" fmla="*/ 1831157 h 3053705"/>
                      <a:gd name="connsiteX308" fmla="*/ 566751 w 2245789"/>
                      <a:gd name="connsiteY308" fmla="*/ 1825316 h 3053705"/>
                      <a:gd name="connsiteX309" fmla="*/ 1000027 w 2245789"/>
                      <a:gd name="connsiteY309" fmla="*/ 1469817 h 3053705"/>
                      <a:gd name="connsiteX310" fmla="*/ 1250916 w 2245789"/>
                      <a:gd name="connsiteY310" fmla="*/ 1336297 h 3053705"/>
                      <a:gd name="connsiteX311" fmla="*/ 1256911 w 2245789"/>
                      <a:gd name="connsiteY311" fmla="*/ 1337966 h 3053705"/>
                      <a:gd name="connsiteX312" fmla="*/ 1255198 w 2245789"/>
                      <a:gd name="connsiteY312" fmla="*/ 1343807 h 3053705"/>
                      <a:gd name="connsiteX313" fmla="*/ 1005165 w 2245789"/>
                      <a:gd name="connsiteY313" fmla="*/ 1476493 h 3053705"/>
                      <a:gd name="connsiteX314" fmla="*/ 572744 w 2245789"/>
                      <a:gd name="connsiteY314" fmla="*/ 1831992 h 30537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  <a:cxn ang="0">
                        <a:pos x="connsiteX227" y="connsiteY227"/>
                      </a:cxn>
                      <a:cxn ang="0">
                        <a:pos x="connsiteX228" y="connsiteY228"/>
                      </a:cxn>
                      <a:cxn ang="0">
                        <a:pos x="connsiteX229" y="connsiteY229"/>
                      </a:cxn>
                      <a:cxn ang="0">
                        <a:pos x="connsiteX230" y="connsiteY230"/>
                      </a:cxn>
                      <a:cxn ang="0">
                        <a:pos x="connsiteX231" y="connsiteY231"/>
                      </a:cxn>
                      <a:cxn ang="0">
                        <a:pos x="connsiteX232" y="connsiteY232"/>
                      </a:cxn>
                      <a:cxn ang="0">
                        <a:pos x="connsiteX233" y="connsiteY233"/>
                      </a:cxn>
                      <a:cxn ang="0">
                        <a:pos x="connsiteX234" y="connsiteY234"/>
                      </a:cxn>
                      <a:cxn ang="0">
                        <a:pos x="connsiteX235" y="connsiteY235"/>
                      </a:cxn>
                      <a:cxn ang="0">
                        <a:pos x="connsiteX236" y="connsiteY236"/>
                      </a:cxn>
                      <a:cxn ang="0">
                        <a:pos x="connsiteX237" y="connsiteY237"/>
                      </a:cxn>
                      <a:cxn ang="0">
                        <a:pos x="connsiteX238" y="connsiteY238"/>
                      </a:cxn>
                      <a:cxn ang="0">
                        <a:pos x="connsiteX239" y="connsiteY239"/>
                      </a:cxn>
                      <a:cxn ang="0">
                        <a:pos x="connsiteX240" y="connsiteY240"/>
                      </a:cxn>
                      <a:cxn ang="0">
                        <a:pos x="connsiteX241" y="connsiteY241"/>
                      </a:cxn>
                      <a:cxn ang="0">
                        <a:pos x="connsiteX242" y="connsiteY242"/>
                      </a:cxn>
                      <a:cxn ang="0">
                        <a:pos x="connsiteX243" y="connsiteY243"/>
                      </a:cxn>
                      <a:cxn ang="0">
                        <a:pos x="connsiteX244" y="connsiteY244"/>
                      </a:cxn>
                      <a:cxn ang="0">
                        <a:pos x="connsiteX245" y="connsiteY245"/>
                      </a:cxn>
                      <a:cxn ang="0">
                        <a:pos x="connsiteX246" y="connsiteY246"/>
                      </a:cxn>
                      <a:cxn ang="0">
                        <a:pos x="connsiteX247" y="connsiteY247"/>
                      </a:cxn>
                      <a:cxn ang="0">
                        <a:pos x="connsiteX248" y="connsiteY248"/>
                      </a:cxn>
                      <a:cxn ang="0">
                        <a:pos x="connsiteX249" y="connsiteY249"/>
                      </a:cxn>
                      <a:cxn ang="0">
                        <a:pos x="connsiteX250" y="connsiteY250"/>
                      </a:cxn>
                      <a:cxn ang="0">
                        <a:pos x="connsiteX251" y="connsiteY251"/>
                      </a:cxn>
                      <a:cxn ang="0">
                        <a:pos x="connsiteX252" y="connsiteY252"/>
                      </a:cxn>
                      <a:cxn ang="0">
                        <a:pos x="connsiteX253" y="connsiteY253"/>
                      </a:cxn>
                      <a:cxn ang="0">
                        <a:pos x="connsiteX254" y="connsiteY254"/>
                      </a:cxn>
                      <a:cxn ang="0">
                        <a:pos x="connsiteX255" y="connsiteY255"/>
                      </a:cxn>
                      <a:cxn ang="0">
                        <a:pos x="connsiteX256" y="connsiteY256"/>
                      </a:cxn>
                      <a:cxn ang="0">
                        <a:pos x="connsiteX257" y="connsiteY257"/>
                      </a:cxn>
                      <a:cxn ang="0">
                        <a:pos x="connsiteX258" y="connsiteY258"/>
                      </a:cxn>
                      <a:cxn ang="0">
                        <a:pos x="connsiteX259" y="connsiteY259"/>
                      </a:cxn>
                      <a:cxn ang="0">
                        <a:pos x="connsiteX260" y="connsiteY260"/>
                      </a:cxn>
                      <a:cxn ang="0">
                        <a:pos x="connsiteX261" y="connsiteY261"/>
                      </a:cxn>
                      <a:cxn ang="0">
                        <a:pos x="connsiteX262" y="connsiteY262"/>
                      </a:cxn>
                      <a:cxn ang="0">
                        <a:pos x="connsiteX263" y="connsiteY263"/>
                      </a:cxn>
                      <a:cxn ang="0">
                        <a:pos x="connsiteX264" y="connsiteY264"/>
                      </a:cxn>
                      <a:cxn ang="0">
                        <a:pos x="connsiteX265" y="connsiteY265"/>
                      </a:cxn>
                      <a:cxn ang="0">
                        <a:pos x="connsiteX266" y="connsiteY266"/>
                      </a:cxn>
                      <a:cxn ang="0">
                        <a:pos x="connsiteX267" y="connsiteY267"/>
                      </a:cxn>
                      <a:cxn ang="0">
                        <a:pos x="connsiteX268" y="connsiteY268"/>
                      </a:cxn>
                      <a:cxn ang="0">
                        <a:pos x="connsiteX269" y="connsiteY269"/>
                      </a:cxn>
                      <a:cxn ang="0">
                        <a:pos x="connsiteX270" y="connsiteY270"/>
                      </a:cxn>
                      <a:cxn ang="0">
                        <a:pos x="connsiteX271" y="connsiteY271"/>
                      </a:cxn>
                      <a:cxn ang="0">
                        <a:pos x="connsiteX272" y="connsiteY272"/>
                      </a:cxn>
                      <a:cxn ang="0">
                        <a:pos x="connsiteX273" y="connsiteY273"/>
                      </a:cxn>
                      <a:cxn ang="0">
                        <a:pos x="connsiteX274" y="connsiteY274"/>
                      </a:cxn>
                      <a:cxn ang="0">
                        <a:pos x="connsiteX275" y="connsiteY275"/>
                      </a:cxn>
                      <a:cxn ang="0">
                        <a:pos x="connsiteX276" y="connsiteY276"/>
                      </a:cxn>
                      <a:cxn ang="0">
                        <a:pos x="connsiteX277" y="connsiteY277"/>
                      </a:cxn>
                      <a:cxn ang="0">
                        <a:pos x="connsiteX278" y="connsiteY278"/>
                      </a:cxn>
                      <a:cxn ang="0">
                        <a:pos x="connsiteX279" y="connsiteY279"/>
                      </a:cxn>
                      <a:cxn ang="0">
                        <a:pos x="connsiteX280" y="connsiteY280"/>
                      </a:cxn>
                      <a:cxn ang="0">
                        <a:pos x="connsiteX281" y="connsiteY281"/>
                      </a:cxn>
                      <a:cxn ang="0">
                        <a:pos x="connsiteX282" y="connsiteY282"/>
                      </a:cxn>
                      <a:cxn ang="0">
                        <a:pos x="connsiteX283" y="connsiteY283"/>
                      </a:cxn>
                      <a:cxn ang="0">
                        <a:pos x="connsiteX284" y="connsiteY284"/>
                      </a:cxn>
                      <a:cxn ang="0">
                        <a:pos x="connsiteX285" y="connsiteY285"/>
                      </a:cxn>
                      <a:cxn ang="0">
                        <a:pos x="connsiteX286" y="connsiteY286"/>
                      </a:cxn>
                      <a:cxn ang="0">
                        <a:pos x="connsiteX287" y="connsiteY287"/>
                      </a:cxn>
                      <a:cxn ang="0">
                        <a:pos x="connsiteX288" y="connsiteY288"/>
                      </a:cxn>
                      <a:cxn ang="0">
                        <a:pos x="connsiteX289" y="connsiteY289"/>
                      </a:cxn>
                      <a:cxn ang="0">
                        <a:pos x="connsiteX290" y="connsiteY290"/>
                      </a:cxn>
                      <a:cxn ang="0">
                        <a:pos x="connsiteX291" y="connsiteY291"/>
                      </a:cxn>
                      <a:cxn ang="0">
                        <a:pos x="connsiteX292" y="connsiteY292"/>
                      </a:cxn>
                      <a:cxn ang="0">
                        <a:pos x="connsiteX293" y="connsiteY293"/>
                      </a:cxn>
                      <a:cxn ang="0">
                        <a:pos x="connsiteX294" y="connsiteY294"/>
                      </a:cxn>
                      <a:cxn ang="0">
                        <a:pos x="connsiteX295" y="connsiteY295"/>
                      </a:cxn>
                      <a:cxn ang="0">
                        <a:pos x="connsiteX296" y="connsiteY296"/>
                      </a:cxn>
                      <a:cxn ang="0">
                        <a:pos x="connsiteX297" y="connsiteY297"/>
                      </a:cxn>
                      <a:cxn ang="0">
                        <a:pos x="connsiteX298" y="connsiteY298"/>
                      </a:cxn>
                      <a:cxn ang="0">
                        <a:pos x="connsiteX299" y="connsiteY299"/>
                      </a:cxn>
                      <a:cxn ang="0">
                        <a:pos x="connsiteX300" y="connsiteY300"/>
                      </a:cxn>
                      <a:cxn ang="0">
                        <a:pos x="connsiteX301" y="connsiteY301"/>
                      </a:cxn>
                      <a:cxn ang="0">
                        <a:pos x="connsiteX302" y="connsiteY302"/>
                      </a:cxn>
                      <a:cxn ang="0">
                        <a:pos x="connsiteX303" y="connsiteY303"/>
                      </a:cxn>
                      <a:cxn ang="0">
                        <a:pos x="connsiteX304" y="connsiteY304"/>
                      </a:cxn>
                      <a:cxn ang="0">
                        <a:pos x="connsiteX305" y="connsiteY305"/>
                      </a:cxn>
                      <a:cxn ang="0">
                        <a:pos x="connsiteX306" y="connsiteY306"/>
                      </a:cxn>
                      <a:cxn ang="0">
                        <a:pos x="connsiteX307" y="connsiteY307"/>
                      </a:cxn>
                      <a:cxn ang="0">
                        <a:pos x="connsiteX308" y="connsiteY308"/>
                      </a:cxn>
                      <a:cxn ang="0">
                        <a:pos x="connsiteX309" y="connsiteY309"/>
                      </a:cxn>
                      <a:cxn ang="0">
                        <a:pos x="connsiteX310" y="connsiteY310"/>
                      </a:cxn>
                      <a:cxn ang="0">
                        <a:pos x="connsiteX311" y="connsiteY311"/>
                      </a:cxn>
                      <a:cxn ang="0">
                        <a:pos x="connsiteX312" y="connsiteY312"/>
                      </a:cxn>
                      <a:cxn ang="0">
                        <a:pos x="connsiteX313" y="connsiteY313"/>
                      </a:cxn>
                      <a:cxn ang="0">
                        <a:pos x="connsiteX314" y="connsiteY314"/>
                      </a:cxn>
                    </a:cxnLst>
                    <a:rect l="l" t="t" r="r" b="b"/>
                    <a:pathLst>
                      <a:path w="2245789" h="3053705" fill="none" extrusionOk="0">
                        <a:moveTo>
                          <a:pt x="904980" y="2145765"/>
                        </a:moveTo>
                        <a:cubicBezTo>
                          <a:pt x="907026" y="2146346"/>
                          <a:pt x="909136" y="2146853"/>
                          <a:pt x="910975" y="2147434"/>
                        </a:cubicBezTo>
                        <a:cubicBezTo>
                          <a:pt x="934270" y="2132080"/>
                          <a:pt x="985421" y="2253639"/>
                          <a:pt x="1119050" y="2289300"/>
                        </a:cubicBezTo>
                        <a:cubicBezTo>
                          <a:pt x="1272474" y="2322381"/>
                          <a:pt x="1398629" y="2292009"/>
                          <a:pt x="1422172" y="2289300"/>
                        </a:cubicBezTo>
                        <a:cubicBezTo>
                          <a:pt x="1431254" y="2231128"/>
                          <a:pt x="1485307" y="2172834"/>
                          <a:pt x="1564314" y="2104875"/>
                        </a:cubicBezTo>
                        <a:cubicBezTo>
                          <a:pt x="1604550" y="2029017"/>
                          <a:pt x="1678851" y="1961260"/>
                          <a:pt x="1726151" y="1900421"/>
                        </a:cubicBezTo>
                        <a:cubicBezTo>
                          <a:pt x="1750893" y="1852080"/>
                          <a:pt x="1786592" y="1775165"/>
                          <a:pt x="1823766" y="1715996"/>
                        </a:cubicBezTo>
                        <a:cubicBezTo>
                          <a:pt x="1843104" y="1666714"/>
                          <a:pt x="1871787" y="1610170"/>
                          <a:pt x="1894837" y="1575799"/>
                        </a:cubicBezTo>
                        <a:cubicBezTo>
                          <a:pt x="1937472" y="1490782"/>
                          <a:pt x="1972276" y="1469924"/>
                          <a:pt x="2006153" y="1446451"/>
                        </a:cubicBezTo>
                        <a:cubicBezTo>
                          <a:pt x="2014050" y="1441657"/>
                          <a:pt x="2021882" y="1434592"/>
                          <a:pt x="2031841" y="1427257"/>
                        </a:cubicBezTo>
                        <a:cubicBezTo>
                          <a:pt x="2045677" y="1411025"/>
                          <a:pt x="2064644" y="1400029"/>
                          <a:pt x="2083218" y="1383863"/>
                        </a:cubicBezTo>
                        <a:cubicBezTo>
                          <a:pt x="2121245" y="1350918"/>
                          <a:pt x="2173155" y="1312661"/>
                          <a:pt x="2201384" y="1289564"/>
                        </a:cubicBezTo>
                        <a:cubicBezTo>
                          <a:pt x="2238662" y="1278920"/>
                          <a:pt x="2251684" y="1232380"/>
                          <a:pt x="2236492" y="1187755"/>
                        </a:cubicBezTo>
                        <a:cubicBezTo>
                          <a:pt x="2208930" y="1154369"/>
                          <a:pt x="2161834" y="1135691"/>
                          <a:pt x="2017285" y="1156044"/>
                        </a:cubicBezTo>
                        <a:cubicBezTo>
                          <a:pt x="2016543" y="1156000"/>
                          <a:pt x="2015994" y="1156054"/>
                          <a:pt x="2015573" y="1156044"/>
                        </a:cubicBezTo>
                        <a:cubicBezTo>
                          <a:pt x="1866977" y="1159899"/>
                          <a:pt x="1734435" y="1328828"/>
                          <a:pt x="1695325" y="1378856"/>
                        </a:cubicBezTo>
                        <a:cubicBezTo>
                          <a:pt x="1666611" y="1423515"/>
                          <a:pt x="1584733" y="1521018"/>
                          <a:pt x="1559176" y="1534908"/>
                        </a:cubicBezTo>
                        <a:cubicBezTo>
                          <a:pt x="1535578" y="1541642"/>
                          <a:pt x="1486895" y="1578721"/>
                          <a:pt x="1431591" y="1578303"/>
                        </a:cubicBezTo>
                        <a:cubicBezTo>
                          <a:pt x="1428414" y="1578713"/>
                          <a:pt x="1424086" y="1578541"/>
                          <a:pt x="1420459" y="1577468"/>
                        </a:cubicBezTo>
                        <a:cubicBezTo>
                          <a:pt x="1386454" y="1577906"/>
                          <a:pt x="1363892" y="1573221"/>
                          <a:pt x="1346819" y="1571627"/>
                        </a:cubicBezTo>
                        <a:cubicBezTo>
                          <a:pt x="1344013" y="1571457"/>
                          <a:pt x="1342645" y="1568828"/>
                          <a:pt x="1342538" y="1567454"/>
                        </a:cubicBezTo>
                        <a:cubicBezTo>
                          <a:pt x="1342599" y="1564954"/>
                          <a:pt x="1345215" y="1563397"/>
                          <a:pt x="1346819" y="1563282"/>
                        </a:cubicBezTo>
                        <a:cubicBezTo>
                          <a:pt x="1368731" y="1567510"/>
                          <a:pt x="1396161" y="1567601"/>
                          <a:pt x="1420459" y="1569123"/>
                        </a:cubicBezTo>
                        <a:cubicBezTo>
                          <a:pt x="1476306" y="1575108"/>
                          <a:pt x="1523554" y="1540940"/>
                          <a:pt x="1547188" y="1531570"/>
                        </a:cubicBezTo>
                        <a:cubicBezTo>
                          <a:pt x="1537182" y="1525648"/>
                          <a:pt x="1527916" y="1505712"/>
                          <a:pt x="1509512" y="1473155"/>
                        </a:cubicBezTo>
                        <a:cubicBezTo>
                          <a:pt x="1509495" y="1473035"/>
                          <a:pt x="1508633" y="1473158"/>
                          <a:pt x="1508656" y="1472321"/>
                        </a:cubicBezTo>
                        <a:cubicBezTo>
                          <a:pt x="1509080" y="1477941"/>
                          <a:pt x="1472489" y="1430292"/>
                          <a:pt x="1439297" y="1413905"/>
                        </a:cubicBezTo>
                        <a:cubicBezTo>
                          <a:pt x="1413610" y="1395546"/>
                          <a:pt x="1388777" y="1383030"/>
                          <a:pt x="1388777" y="1383029"/>
                        </a:cubicBezTo>
                        <a:cubicBezTo>
                          <a:pt x="1387296" y="1382642"/>
                          <a:pt x="1386260" y="1379629"/>
                          <a:pt x="1387065" y="1377187"/>
                        </a:cubicBezTo>
                        <a:cubicBezTo>
                          <a:pt x="1387769" y="1375081"/>
                          <a:pt x="1390378" y="1375022"/>
                          <a:pt x="1393058" y="1375518"/>
                        </a:cubicBezTo>
                        <a:cubicBezTo>
                          <a:pt x="1395451" y="1373918"/>
                          <a:pt x="1416550" y="1384375"/>
                          <a:pt x="1444435" y="1407229"/>
                        </a:cubicBezTo>
                        <a:cubicBezTo>
                          <a:pt x="1461309" y="1416473"/>
                          <a:pt x="1484170" y="1439053"/>
                          <a:pt x="1498381" y="1451458"/>
                        </a:cubicBezTo>
                        <a:cubicBezTo>
                          <a:pt x="1489997" y="1440085"/>
                          <a:pt x="1486474" y="1427527"/>
                          <a:pt x="1478686" y="1414740"/>
                        </a:cubicBezTo>
                        <a:cubicBezTo>
                          <a:pt x="1469907" y="1396985"/>
                          <a:pt x="1461544" y="1381584"/>
                          <a:pt x="1456423" y="1373849"/>
                        </a:cubicBezTo>
                        <a:cubicBezTo>
                          <a:pt x="1428453" y="1339135"/>
                          <a:pt x="1452812" y="1262678"/>
                          <a:pt x="1449573" y="1226142"/>
                        </a:cubicBezTo>
                        <a:cubicBezTo>
                          <a:pt x="1449722" y="1225124"/>
                          <a:pt x="1449549" y="1223664"/>
                          <a:pt x="1449573" y="1222804"/>
                        </a:cubicBezTo>
                        <a:cubicBezTo>
                          <a:pt x="1451807" y="1195540"/>
                          <a:pt x="1450462" y="1163667"/>
                          <a:pt x="1442722" y="1136016"/>
                        </a:cubicBezTo>
                        <a:cubicBezTo>
                          <a:pt x="1441842" y="1129205"/>
                          <a:pt x="1441231" y="1124675"/>
                          <a:pt x="1440154" y="1120995"/>
                        </a:cubicBezTo>
                        <a:cubicBezTo>
                          <a:pt x="1444517" y="1104432"/>
                          <a:pt x="1446843" y="1044516"/>
                          <a:pt x="1471836" y="938238"/>
                        </a:cubicBezTo>
                        <a:cubicBezTo>
                          <a:pt x="1480989" y="905976"/>
                          <a:pt x="1485138" y="859502"/>
                          <a:pt x="1494956" y="825580"/>
                        </a:cubicBezTo>
                        <a:cubicBezTo>
                          <a:pt x="1501384" y="754384"/>
                          <a:pt x="1553977" y="591390"/>
                          <a:pt x="1552326" y="501793"/>
                        </a:cubicBezTo>
                        <a:cubicBezTo>
                          <a:pt x="1555525" y="489546"/>
                          <a:pt x="1556850" y="478093"/>
                          <a:pt x="1558320" y="468413"/>
                        </a:cubicBezTo>
                        <a:cubicBezTo>
                          <a:pt x="1574206" y="372533"/>
                          <a:pt x="1567680" y="218666"/>
                          <a:pt x="1551470" y="165488"/>
                        </a:cubicBezTo>
                        <a:cubicBezTo>
                          <a:pt x="1544809" y="148522"/>
                          <a:pt x="1533173" y="135390"/>
                          <a:pt x="1518075" y="131273"/>
                        </a:cubicBezTo>
                        <a:cubicBezTo>
                          <a:pt x="1488434" y="113757"/>
                          <a:pt x="1441497" y="137489"/>
                          <a:pt x="1406759" y="151301"/>
                        </a:cubicBezTo>
                        <a:cubicBezTo>
                          <a:pt x="1371572" y="172194"/>
                          <a:pt x="1365758" y="301612"/>
                          <a:pt x="1344251" y="420011"/>
                        </a:cubicBezTo>
                        <a:cubicBezTo>
                          <a:pt x="1344948" y="457293"/>
                          <a:pt x="1328455" y="515906"/>
                          <a:pt x="1321988" y="566050"/>
                        </a:cubicBezTo>
                        <a:cubicBezTo>
                          <a:pt x="1313077" y="595089"/>
                          <a:pt x="1313430" y="615652"/>
                          <a:pt x="1306575" y="641155"/>
                        </a:cubicBezTo>
                        <a:cubicBezTo>
                          <a:pt x="1284168" y="725723"/>
                          <a:pt x="1220430" y="922990"/>
                          <a:pt x="1184127" y="984136"/>
                        </a:cubicBezTo>
                        <a:cubicBezTo>
                          <a:pt x="1167845" y="1005849"/>
                          <a:pt x="1157027" y="1016569"/>
                          <a:pt x="1143025" y="1014178"/>
                        </a:cubicBezTo>
                        <a:cubicBezTo>
                          <a:pt x="1114195" y="1008026"/>
                          <a:pt x="1104884" y="973013"/>
                          <a:pt x="1105349" y="947418"/>
                        </a:cubicBezTo>
                        <a:cubicBezTo>
                          <a:pt x="1103724" y="928281"/>
                          <a:pt x="1106057" y="832589"/>
                          <a:pt x="1099356" y="738792"/>
                        </a:cubicBezTo>
                        <a:cubicBezTo>
                          <a:pt x="1098175" y="698488"/>
                          <a:pt x="1092912" y="659051"/>
                          <a:pt x="1097643" y="637817"/>
                        </a:cubicBezTo>
                        <a:cubicBezTo>
                          <a:pt x="1092284" y="584550"/>
                          <a:pt x="1098441" y="543415"/>
                          <a:pt x="1077948" y="487606"/>
                        </a:cubicBezTo>
                        <a:cubicBezTo>
                          <a:pt x="1069903" y="456447"/>
                          <a:pt x="1068836" y="433889"/>
                          <a:pt x="1065104" y="409163"/>
                        </a:cubicBezTo>
                        <a:cubicBezTo>
                          <a:pt x="1067556" y="383380"/>
                          <a:pt x="1056615" y="352970"/>
                          <a:pt x="1053972" y="317367"/>
                        </a:cubicBezTo>
                        <a:cubicBezTo>
                          <a:pt x="1049307" y="249354"/>
                          <a:pt x="1044258" y="169187"/>
                          <a:pt x="1029141" y="133777"/>
                        </a:cubicBezTo>
                        <a:cubicBezTo>
                          <a:pt x="1027913" y="126332"/>
                          <a:pt x="1027960" y="126248"/>
                          <a:pt x="1026572" y="118756"/>
                        </a:cubicBezTo>
                        <a:cubicBezTo>
                          <a:pt x="1011317" y="70551"/>
                          <a:pt x="1001059" y="-15156"/>
                          <a:pt x="894705" y="1925"/>
                        </a:cubicBezTo>
                        <a:cubicBezTo>
                          <a:pt x="870340" y="4571"/>
                          <a:pt x="852015" y="14629"/>
                          <a:pt x="842472" y="30298"/>
                        </a:cubicBezTo>
                        <a:cubicBezTo>
                          <a:pt x="794826" y="70697"/>
                          <a:pt x="823920" y="158854"/>
                          <a:pt x="838190" y="223903"/>
                        </a:cubicBezTo>
                        <a:cubicBezTo>
                          <a:pt x="840130" y="237986"/>
                          <a:pt x="843907" y="251627"/>
                          <a:pt x="845041" y="261456"/>
                        </a:cubicBezTo>
                        <a:cubicBezTo>
                          <a:pt x="867656" y="317612"/>
                          <a:pt x="888179" y="463129"/>
                          <a:pt x="877579" y="581905"/>
                        </a:cubicBezTo>
                        <a:cubicBezTo>
                          <a:pt x="877882" y="605008"/>
                          <a:pt x="878876" y="630039"/>
                          <a:pt x="882717" y="651169"/>
                        </a:cubicBezTo>
                        <a:cubicBezTo>
                          <a:pt x="900635" y="727144"/>
                          <a:pt x="884488" y="780091"/>
                          <a:pt x="892992" y="856457"/>
                        </a:cubicBezTo>
                        <a:cubicBezTo>
                          <a:pt x="893056" y="954553"/>
                          <a:pt x="885354" y="1005913"/>
                          <a:pt x="847610" y="1009171"/>
                        </a:cubicBezTo>
                        <a:cubicBezTo>
                          <a:pt x="826768" y="1015705"/>
                          <a:pt x="812501" y="991962"/>
                          <a:pt x="799658" y="977460"/>
                        </a:cubicBezTo>
                        <a:cubicBezTo>
                          <a:pt x="793762" y="969328"/>
                          <a:pt x="789827" y="960743"/>
                          <a:pt x="780820" y="954928"/>
                        </a:cubicBezTo>
                        <a:cubicBezTo>
                          <a:pt x="765282" y="934993"/>
                          <a:pt x="660939" y="728673"/>
                          <a:pt x="637822" y="658679"/>
                        </a:cubicBezTo>
                        <a:cubicBezTo>
                          <a:pt x="618019" y="590378"/>
                          <a:pt x="576614" y="427637"/>
                          <a:pt x="555619" y="329885"/>
                        </a:cubicBezTo>
                        <a:cubicBezTo>
                          <a:pt x="539275" y="251703"/>
                          <a:pt x="498977" y="185025"/>
                          <a:pt x="463141" y="167157"/>
                        </a:cubicBezTo>
                        <a:cubicBezTo>
                          <a:pt x="434608" y="153716"/>
                          <a:pt x="394866" y="154733"/>
                          <a:pt x="371520" y="177171"/>
                        </a:cubicBezTo>
                        <a:cubicBezTo>
                          <a:pt x="347810" y="197468"/>
                          <a:pt x="333406" y="230773"/>
                          <a:pt x="335556" y="267297"/>
                        </a:cubicBezTo>
                        <a:cubicBezTo>
                          <a:pt x="344321" y="317988"/>
                          <a:pt x="407993" y="514747"/>
                          <a:pt x="426321" y="600264"/>
                        </a:cubicBezTo>
                        <a:cubicBezTo>
                          <a:pt x="439310" y="657089"/>
                          <a:pt x="480308" y="745752"/>
                          <a:pt x="488829" y="820573"/>
                        </a:cubicBezTo>
                        <a:cubicBezTo>
                          <a:pt x="491980" y="838173"/>
                          <a:pt x="498952" y="863198"/>
                          <a:pt x="504242" y="880658"/>
                        </a:cubicBezTo>
                        <a:cubicBezTo>
                          <a:pt x="513659" y="923235"/>
                          <a:pt x="539403" y="994744"/>
                          <a:pt x="565038" y="1055903"/>
                        </a:cubicBezTo>
                        <a:cubicBezTo>
                          <a:pt x="598346" y="1147730"/>
                          <a:pt x="611856" y="1183122"/>
                          <a:pt x="611277" y="1196100"/>
                        </a:cubicBezTo>
                        <a:cubicBezTo>
                          <a:pt x="606872" y="1228126"/>
                          <a:pt x="535020" y="1234046"/>
                          <a:pt x="526505" y="1235322"/>
                        </a:cubicBezTo>
                        <a:cubicBezTo>
                          <a:pt x="511779" y="1239745"/>
                          <a:pt x="499341" y="1219506"/>
                          <a:pt x="472560" y="1170230"/>
                        </a:cubicBezTo>
                        <a:cubicBezTo>
                          <a:pt x="455505" y="1142951"/>
                          <a:pt x="442742" y="1117009"/>
                          <a:pt x="422040" y="1092621"/>
                        </a:cubicBezTo>
                        <a:cubicBezTo>
                          <a:pt x="407695" y="1078570"/>
                          <a:pt x="400747" y="1064375"/>
                          <a:pt x="386076" y="1045889"/>
                        </a:cubicBezTo>
                        <a:cubicBezTo>
                          <a:pt x="345007" y="998714"/>
                          <a:pt x="308131" y="947319"/>
                          <a:pt x="286748" y="910700"/>
                        </a:cubicBezTo>
                        <a:cubicBezTo>
                          <a:pt x="277391" y="896031"/>
                          <a:pt x="257107" y="865227"/>
                          <a:pt x="242221" y="819739"/>
                        </a:cubicBezTo>
                        <a:cubicBezTo>
                          <a:pt x="215628" y="778810"/>
                          <a:pt x="200231" y="731547"/>
                          <a:pt x="178001" y="688722"/>
                        </a:cubicBezTo>
                        <a:cubicBezTo>
                          <a:pt x="133766" y="605631"/>
                          <a:pt x="103741" y="601152"/>
                          <a:pt x="53840" y="617789"/>
                        </a:cubicBezTo>
                        <a:cubicBezTo>
                          <a:pt x="32995" y="624232"/>
                          <a:pt x="21622" y="638770"/>
                          <a:pt x="11026" y="657845"/>
                        </a:cubicBezTo>
                        <a:cubicBezTo>
                          <a:pt x="2721" y="692245"/>
                          <a:pt x="4540" y="724960"/>
                          <a:pt x="10171" y="762992"/>
                        </a:cubicBezTo>
                        <a:cubicBezTo>
                          <a:pt x="41898" y="804780"/>
                          <a:pt x="152985" y="1030113"/>
                          <a:pt x="197695" y="1111815"/>
                        </a:cubicBezTo>
                        <a:cubicBezTo>
                          <a:pt x="220570" y="1153005"/>
                          <a:pt x="237335" y="1186553"/>
                          <a:pt x="256778" y="1218632"/>
                        </a:cubicBezTo>
                        <a:cubicBezTo>
                          <a:pt x="276254" y="1244570"/>
                          <a:pt x="287274" y="1270296"/>
                          <a:pt x="302161" y="1302916"/>
                        </a:cubicBezTo>
                        <a:cubicBezTo>
                          <a:pt x="348726" y="1372949"/>
                          <a:pt x="356741" y="1420869"/>
                          <a:pt x="365525" y="1458969"/>
                        </a:cubicBezTo>
                        <a:cubicBezTo>
                          <a:pt x="370737" y="1481074"/>
                          <a:pt x="375763" y="1500229"/>
                          <a:pt x="386076" y="1514046"/>
                        </a:cubicBezTo>
                        <a:cubicBezTo>
                          <a:pt x="395767" y="1528765"/>
                          <a:pt x="399905" y="1545788"/>
                          <a:pt x="404058" y="1567454"/>
                        </a:cubicBezTo>
                        <a:cubicBezTo>
                          <a:pt x="424086" y="1624759"/>
                          <a:pt x="430808" y="1834766"/>
                          <a:pt x="466566" y="1939643"/>
                        </a:cubicBezTo>
                        <a:cubicBezTo>
                          <a:pt x="484192" y="2021712"/>
                          <a:pt x="516391" y="2087101"/>
                          <a:pt x="551338" y="2134917"/>
                        </a:cubicBezTo>
                        <a:cubicBezTo>
                          <a:pt x="589690" y="2185445"/>
                          <a:pt x="606347" y="2244485"/>
                          <a:pt x="620696" y="2305990"/>
                        </a:cubicBezTo>
                        <a:cubicBezTo>
                          <a:pt x="631438" y="2355019"/>
                          <a:pt x="638252" y="2365251"/>
                          <a:pt x="648097" y="2379426"/>
                        </a:cubicBezTo>
                        <a:cubicBezTo>
                          <a:pt x="650848" y="2383843"/>
                          <a:pt x="655305" y="2386824"/>
                          <a:pt x="657516" y="2393613"/>
                        </a:cubicBezTo>
                        <a:cubicBezTo>
                          <a:pt x="673736" y="2404333"/>
                          <a:pt x="707183" y="2416899"/>
                          <a:pt x="765407" y="2414475"/>
                        </a:cubicBezTo>
                        <a:cubicBezTo>
                          <a:pt x="842238" y="2414825"/>
                          <a:pt x="1010525" y="2394481"/>
                          <a:pt x="1012015" y="2394447"/>
                        </a:cubicBezTo>
                        <a:cubicBezTo>
                          <a:pt x="1014656" y="2394633"/>
                          <a:pt x="1016193" y="2396482"/>
                          <a:pt x="1017153" y="2397785"/>
                        </a:cubicBezTo>
                        <a:cubicBezTo>
                          <a:pt x="1018126" y="2399727"/>
                          <a:pt x="1015492" y="2401989"/>
                          <a:pt x="1013728" y="2402792"/>
                        </a:cubicBezTo>
                        <a:cubicBezTo>
                          <a:pt x="1023330" y="2394752"/>
                          <a:pt x="839020" y="2436682"/>
                          <a:pt x="766263" y="2422821"/>
                        </a:cubicBezTo>
                        <a:cubicBezTo>
                          <a:pt x="715824" y="2423632"/>
                          <a:pt x="685044" y="2409772"/>
                          <a:pt x="663510" y="2405296"/>
                        </a:cubicBezTo>
                        <a:cubicBezTo>
                          <a:pt x="665311" y="2410075"/>
                          <a:pt x="668680" y="2416373"/>
                          <a:pt x="669504" y="2423655"/>
                        </a:cubicBezTo>
                        <a:cubicBezTo>
                          <a:pt x="685019" y="2493338"/>
                          <a:pt x="596441" y="2971502"/>
                          <a:pt x="572744" y="3050367"/>
                        </a:cubicBezTo>
                        <a:cubicBezTo>
                          <a:pt x="717816" y="3040802"/>
                          <a:pt x="834711" y="3049560"/>
                          <a:pt x="1014447" y="3052103"/>
                        </a:cubicBezTo>
                        <a:cubicBezTo>
                          <a:pt x="1194183" y="3054646"/>
                          <a:pt x="1279504" y="3058532"/>
                          <a:pt x="1422172" y="3053705"/>
                        </a:cubicBezTo>
                        <a:cubicBezTo>
                          <a:pt x="1422753" y="3026754"/>
                          <a:pt x="1399882" y="2907078"/>
                          <a:pt x="1413609" y="2843410"/>
                        </a:cubicBezTo>
                        <a:cubicBezTo>
                          <a:pt x="1416614" y="2777578"/>
                          <a:pt x="1394648" y="2654059"/>
                          <a:pt x="1405903" y="2578038"/>
                        </a:cubicBezTo>
                        <a:cubicBezTo>
                          <a:pt x="1399990" y="2495401"/>
                          <a:pt x="1376206" y="2398643"/>
                          <a:pt x="1410184" y="2320177"/>
                        </a:cubicBezTo>
                        <a:cubicBezTo>
                          <a:pt x="1380366" y="2336945"/>
                          <a:pt x="1304572" y="2368053"/>
                          <a:pt x="1217522" y="2370247"/>
                        </a:cubicBezTo>
                        <a:cubicBezTo>
                          <a:pt x="1131865" y="2370278"/>
                          <a:pt x="1016163" y="2350189"/>
                          <a:pt x="1015440" y="2350219"/>
                        </a:cubicBezTo>
                        <a:cubicBezTo>
                          <a:pt x="1013005" y="2350192"/>
                          <a:pt x="1010949" y="2347577"/>
                          <a:pt x="1012015" y="2345212"/>
                        </a:cubicBezTo>
                        <a:cubicBezTo>
                          <a:pt x="1012316" y="2343253"/>
                          <a:pt x="1014184" y="2341751"/>
                          <a:pt x="1017153" y="2341874"/>
                        </a:cubicBezTo>
                        <a:cubicBezTo>
                          <a:pt x="1000823" y="2337692"/>
                          <a:pt x="1125129" y="2347964"/>
                          <a:pt x="1217522" y="2361902"/>
                        </a:cubicBezTo>
                        <a:cubicBezTo>
                          <a:pt x="1325253" y="2361999"/>
                          <a:pt x="1393872" y="2324353"/>
                          <a:pt x="1414466" y="2307659"/>
                        </a:cubicBezTo>
                        <a:cubicBezTo>
                          <a:pt x="1415351" y="2305074"/>
                          <a:pt x="1416406" y="2302679"/>
                          <a:pt x="1417891" y="2300148"/>
                        </a:cubicBezTo>
                        <a:cubicBezTo>
                          <a:pt x="1398678" y="2305559"/>
                          <a:pt x="1335385" y="2303077"/>
                          <a:pt x="1273179" y="2314335"/>
                        </a:cubicBezTo>
                        <a:cubicBezTo>
                          <a:pt x="1215691" y="2315626"/>
                          <a:pt x="1167497" y="2319358"/>
                          <a:pt x="1118194" y="2298479"/>
                        </a:cubicBezTo>
                        <a:cubicBezTo>
                          <a:pt x="970860" y="2267677"/>
                          <a:pt x="905134" y="2153278"/>
                          <a:pt x="904980" y="2152441"/>
                        </a:cubicBezTo>
                        <a:cubicBezTo>
                          <a:pt x="902167" y="2149324"/>
                          <a:pt x="902926" y="2146281"/>
                          <a:pt x="904980" y="2145765"/>
                        </a:cubicBezTo>
                        <a:close/>
                        <a:moveTo>
                          <a:pt x="252497" y="882327"/>
                        </a:moveTo>
                        <a:cubicBezTo>
                          <a:pt x="252087" y="884410"/>
                          <a:pt x="244128" y="900266"/>
                          <a:pt x="214820" y="915707"/>
                        </a:cubicBezTo>
                        <a:cubicBezTo>
                          <a:pt x="187275" y="930481"/>
                          <a:pt x="137260" y="934763"/>
                          <a:pt x="135187" y="934900"/>
                        </a:cubicBezTo>
                        <a:lnTo>
                          <a:pt x="135187" y="934900"/>
                        </a:lnTo>
                        <a:cubicBezTo>
                          <a:pt x="132483" y="934831"/>
                          <a:pt x="130572" y="933428"/>
                          <a:pt x="130905" y="930728"/>
                        </a:cubicBezTo>
                        <a:cubicBezTo>
                          <a:pt x="130832" y="927999"/>
                          <a:pt x="132440" y="926877"/>
                          <a:pt x="135187" y="926555"/>
                        </a:cubicBezTo>
                        <a:cubicBezTo>
                          <a:pt x="135511" y="922188"/>
                          <a:pt x="190873" y="922179"/>
                          <a:pt x="211395" y="908196"/>
                        </a:cubicBezTo>
                        <a:cubicBezTo>
                          <a:pt x="236228" y="894010"/>
                          <a:pt x="245647" y="878154"/>
                          <a:pt x="245646" y="878154"/>
                        </a:cubicBezTo>
                        <a:cubicBezTo>
                          <a:pt x="246359" y="876380"/>
                          <a:pt x="248783" y="875742"/>
                          <a:pt x="251641" y="876485"/>
                        </a:cubicBezTo>
                        <a:cubicBezTo>
                          <a:pt x="253641" y="877147"/>
                          <a:pt x="253463" y="879933"/>
                          <a:pt x="252497" y="882327"/>
                        </a:cubicBezTo>
                        <a:close/>
                        <a:moveTo>
                          <a:pt x="360388" y="1060076"/>
                        </a:moveTo>
                        <a:cubicBezTo>
                          <a:pt x="360114" y="1062027"/>
                          <a:pt x="346420" y="1064434"/>
                          <a:pt x="312436" y="1089283"/>
                        </a:cubicBezTo>
                        <a:cubicBezTo>
                          <a:pt x="277517" y="1114340"/>
                          <a:pt x="262849" y="1137881"/>
                          <a:pt x="261916" y="1137685"/>
                        </a:cubicBezTo>
                        <a:cubicBezTo>
                          <a:pt x="261169" y="1139356"/>
                          <a:pt x="259212" y="1139399"/>
                          <a:pt x="258491" y="1139354"/>
                        </a:cubicBezTo>
                        <a:cubicBezTo>
                          <a:pt x="257747" y="1139343"/>
                          <a:pt x="256759" y="1139304"/>
                          <a:pt x="255922" y="1138519"/>
                        </a:cubicBezTo>
                        <a:cubicBezTo>
                          <a:pt x="254084" y="1137968"/>
                          <a:pt x="253701" y="1134548"/>
                          <a:pt x="254209" y="1132678"/>
                        </a:cubicBezTo>
                        <a:cubicBezTo>
                          <a:pt x="256770" y="1134598"/>
                          <a:pt x="270955" y="1114046"/>
                          <a:pt x="306443" y="1081773"/>
                        </a:cubicBezTo>
                        <a:cubicBezTo>
                          <a:pt x="342406" y="1055903"/>
                          <a:pt x="356962" y="1051730"/>
                          <a:pt x="356963" y="1051731"/>
                        </a:cubicBezTo>
                        <a:cubicBezTo>
                          <a:pt x="359881" y="1051118"/>
                          <a:pt x="361338" y="1052441"/>
                          <a:pt x="362100" y="1054234"/>
                        </a:cubicBezTo>
                        <a:cubicBezTo>
                          <a:pt x="363343" y="1056783"/>
                          <a:pt x="362435" y="1059128"/>
                          <a:pt x="360388" y="1060076"/>
                        </a:cubicBezTo>
                        <a:close/>
                        <a:moveTo>
                          <a:pt x="1303150" y="2455366"/>
                        </a:moveTo>
                        <a:cubicBezTo>
                          <a:pt x="1305846" y="2455050"/>
                          <a:pt x="1307165" y="2456074"/>
                          <a:pt x="1308287" y="2458704"/>
                        </a:cubicBezTo>
                        <a:cubicBezTo>
                          <a:pt x="1308906" y="2461314"/>
                          <a:pt x="1307325" y="2462791"/>
                          <a:pt x="1304862" y="2463711"/>
                        </a:cubicBezTo>
                        <a:cubicBezTo>
                          <a:pt x="1293223" y="2477102"/>
                          <a:pt x="1174392" y="2487892"/>
                          <a:pt x="1022291" y="2499595"/>
                        </a:cubicBezTo>
                        <a:cubicBezTo>
                          <a:pt x="995900" y="2498278"/>
                          <a:pt x="977677" y="2504273"/>
                          <a:pt x="956357" y="2501264"/>
                        </a:cubicBezTo>
                        <a:cubicBezTo>
                          <a:pt x="849172" y="2501149"/>
                          <a:pt x="757695" y="2487143"/>
                          <a:pt x="756845" y="2487077"/>
                        </a:cubicBezTo>
                        <a:cubicBezTo>
                          <a:pt x="754371" y="2486657"/>
                          <a:pt x="752482" y="2484183"/>
                          <a:pt x="753419" y="2482070"/>
                        </a:cubicBezTo>
                        <a:cubicBezTo>
                          <a:pt x="753507" y="2479157"/>
                          <a:pt x="755915" y="2477961"/>
                          <a:pt x="758557" y="2478732"/>
                        </a:cubicBezTo>
                        <a:cubicBezTo>
                          <a:pt x="755832" y="2467290"/>
                          <a:pt x="896398" y="2502614"/>
                          <a:pt x="1022291" y="2491250"/>
                        </a:cubicBezTo>
                        <a:cubicBezTo>
                          <a:pt x="1153942" y="2483797"/>
                          <a:pt x="1302391" y="2455977"/>
                          <a:pt x="1303150" y="2455366"/>
                        </a:cubicBezTo>
                        <a:close/>
                        <a:moveTo>
                          <a:pt x="1269754" y="1453127"/>
                        </a:moveTo>
                        <a:cubicBezTo>
                          <a:pt x="1274782" y="1457999"/>
                          <a:pt x="1152125" y="1561447"/>
                          <a:pt x="1052260" y="1670933"/>
                        </a:cubicBezTo>
                        <a:cubicBezTo>
                          <a:pt x="959636" y="1812845"/>
                          <a:pt x="948077" y="1950321"/>
                          <a:pt x="947794" y="1952160"/>
                        </a:cubicBezTo>
                        <a:cubicBezTo>
                          <a:pt x="947836" y="1954247"/>
                          <a:pt x="946127" y="1956390"/>
                          <a:pt x="943513" y="1956333"/>
                        </a:cubicBezTo>
                        <a:lnTo>
                          <a:pt x="943513" y="1956333"/>
                        </a:lnTo>
                        <a:cubicBezTo>
                          <a:pt x="941276" y="1956295"/>
                          <a:pt x="938936" y="1953781"/>
                          <a:pt x="939231" y="1952160"/>
                        </a:cubicBezTo>
                        <a:cubicBezTo>
                          <a:pt x="949839" y="1928795"/>
                          <a:pt x="975030" y="1806900"/>
                          <a:pt x="1045410" y="1667595"/>
                        </a:cubicBezTo>
                        <a:cubicBezTo>
                          <a:pt x="1138468" y="1524233"/>
                          <a:pt x="1264616" y="1448205"/>
                          <a:pt x="1266329" y="1447286"/>
                        </a:cubicBezTo>
                        <a:cubicBezTo>
                          <a:pt x="1268436" y="1446465"/>
                          <a:pt x="1270570" y="1446389"/>
                          <a:pt x="1272324" y="1448955"/>
                        </a:cubicBezTo>
                        <a:cubicBezTo>
                          <a:pt x="1272259" y="1449782"/>
                          <a:pt x="1271587" y="1452139"/>
                          <a:pt x="1269754" y="1453127"/>
                        </a:cubicBezTo>
                        <a:close/>
                        <a:moveTo>
                          <a:pt x="1375933" y="443378"/>
                        </a:moveTo>
                        <a:cubicBezTo>
                          <a:pt x="1378482" y="446799"/>
                          <a:pt x="1405278" y="443858"/>
                          <a:pt x="1431591" y="450054"/>
                        </a:cubicBezTo>
                        <a:cubicBezTo>
                          <a:pt x="1460394" y="455499"/>
                          <a:pt x="1509296" y="478628"/>
                          <a:pt x="1511225" y="479261"/>
                        </a:cubicBezTo>
                        <a:cubicBezTo>
                          <a:pt x="1512611" y="479982"/>
                          <a:pt x="1513331" y="482627"/>
                          <a:pt x="1512937" y="484268"/>
                        </a:cubicBezTo>
                        <a:cubicBezTo>
                          <a:pt x="1512278" y="485892"/>
                          <a:pt x="1511125" y="486809"/>
                          <a:pt x="1509512" y="486772"/>
                        </a:cubicBezTo>
                        <a:cubicBezTo>
                          <a:pt x="1509026" y="486804"/>
                          <a:pt x="1508190" y="486703"/>
                          <a:pt x="1507800" y="486772"/>
                        </a:cubicBezTo>
                        <a:cubicBezTo>
                          <a:pt x="1508825" y="486539"/>
                          <a:pt x="1462173" y="461812"/>
                          <a:pt x="1429879" y="458399"/>
                        </a:cubicBezTo>
                        <a:cubicBezTo>
                          <a:pt x="1401571" y="452542"/>
                          <a:pt x="1375983" y="452674"/>
                          <a:pt x="1375077" y="452557"/>
                        </a:cubicBezTo>
                        <a:cubicBezTo>
                          <a:pt x="1373949" y="452646"/>
                          <a:pt x="1371740" y="450663"/>
                          <a:pt x="1371652" y="448385"/>
                        </a:cubicBezTo>
                        <a:cubicBezTo>
                          <a:pt x="1372845" y="444907"/>
                          <a:pt x="1374169" y="443297"/>
                          <a:pt x="1375933" y="443378"/>
                        </a:cubicBezTo>
                        <a:close/>
                        <a:moveTo>
                          <a:pt x="1333119" y="691225"/>
                        </a:moveTo>
                        <a:cubicBezTo>
                          <a:pt x="1329256" y="689498"/>
                          <a:pt x="1376303" y="690704"/>
                          <a:pt x="1406759" y="698736"/>
                        </a:cubicBezTo>
                        <a:cubicBezTo>
                          <a:pt x="1433273" y="705280"/>
                          <a:pt x="1470006" y="723994"/>
                          <a:pt x="1471836" y="724605"/>
                        </a:cubicBezTo>
                        <a:cubicBezTo>
                          <a:pt x="1473834" y="725584"/>
                          <a:pt x="1474479" y="728449"/>
                          <a:pt x="1473548" y="730447"/>
                        </a:cubicBezTo>
                        <a:cubicBezTo>
                          <a:pt x="1472740" y="731924"/>
                          <a:pt x="1470973" y="732920"/>
                          <a:pt x="1470123" y="732950"/>
                        </a:cubicBezTo>
                        <a:cubicBezTo>
                          <a:pt x="1469206" y="732846"/>
                          <a:pt x="1468299" y="732973"/>
                          <a:pt x="1468411" y="732116"/>
                        </a:cubicBezTo>
                        <a:cubicBezTo>
                          <a:pt x="1468722" y="731101"/>
                          <a:pt x="1435588" y="717937"/>
                          <a:pt x="1405903" y="707081"/>
                        </a:cubicBezTo>
                        <a:cubicBezTo>
                          <a:pt x="1377691" y="699600"/>
                          <a:pt x="1334948" y="699665"/>
                          <a:pt x="1333976" y="700405"/>
                        </a:cubicBezTo>
                        <a:lnTo>
                          <a:pt x="1333976" y="700405"/>
                        </a:lnTo>
                        <a:cubicBezTo>
                          <a:pt x="1331349" y="700625"/>
                          <a:pt x="1329752" y="699307"/>
                          <a:pt x="1329694" y="696232"/>
                        </a:cubicBezTo>
                        <a:cubicBezTo>
                          <a:pt x="1328708" y="693565"/>
                          <a:pt x="1330601" y="691345"/>
                          <a:pt x="1333119" y="691225"/>
                        </a:cubicBezTo>
                        <a:close/>
                        <a:moveTo>
                          <a:pt x="1316850" y="731281"/>
                        </a:moveTo>
                        <a:cubicBezTo>
                          <a:pt x="1321089" y="735357"/>
                          <a:pt x="1380874" y="736289"/>
                          <a:pt x="1407615" y="746302"/>
                        </a:cubicBezTo>
                        <a:cubicBezTo>
                          <a:pt x="1434114" y="752956"/>
                          <a:pt x="1464326" y="761408"/>
                          <a:pt x="1464986" y="761323"/>
                        </a:cubicBezTo>
                        <a:cubicBezTo>
                          <a:pt x="1467686" y="762306"/>
                          <a:pt x="1468406" y="764737"/>
                          <a:pt x="1467555" y="766330"/>
                        </a:cubicBezTo>
                        <a:cubicBezTo>
                          <a:pt x="1466671" y="768033"/>
                          <a:pt x="1465218" y="769727"/>
                          <a:pt x="1463273" y="769668"/>
                        </a:cubicBezTo>
                        <a:cubicBezTo>
                          <a:pt x="1462930" y="769630"/>
                          <a:pt x="1462613" y="769710"/>
                          <a:pt x="1462417" y="769668"/>
                        </a:cubicBezTo>
                        <a:cubicBezTo>
                          <a:pt x="1460598" y="768829"/>
                          <a:pt x="1432536" y="762465"/>
                          <a:pt x="1405903" y="754647"/>
                        </a:cubicBezTo>
                        <a:cubicBezTo>
                          <a:pt x="1379403" y="747939"/>
                          <a:pt x="1316769" y="739655"/>
                          <a:pt x="1315993" y="739626"/>
                        </a:cubicBezTo>
                        <a:cubicBezTo>
                          <a:pt x="1313776" y="739844"/>
                          <a:pt x="1311677" y="736984"/>
                          <a:pt x="1312568" y="734619"/>
                        </a:cubicBezTo>
                        <a:cubicBezTo>
                          <a:pt x="1312449" y="731607"/>
                          <a:pt x="1314784" y="730169"/>
                          <a:pt x="1316850" y="731281"/>
                        </a:cubicBezTo>
                        <a:close/>
                        <a:moveTo>
                          <a:pt x="1209815" y="999992"/>
                        </a:moveTo>
                        <a:cubicBezTo>
                          <a:pt x="1212469" y="1007500"/>
                          <a:pt x="1278951" y="1013934"/>
                          <a:pt x="1321131" y="1028365"/>
                        </a:cubicBezTo>
                        <a:cubicBezTo>
                          <a:pt x="1358829" y="1043381"/>
                          <a:pt x="1406673" y="1066786"/>
                          <a:pt x="1406759" y="1067586"/>
                        </a:cubicBezTo>
                        <a:cubicBezTo>
                          <a:pt x="1408151" y="1068741"/>
                          <a:pt x="1409116" y="1071223"/>
                          <a:pt x="1408471" y="1073428"/>
                        </a:cubicBezTo>
                        <a:cubicBezTo>
                          <a:pt x="1407731" y="1075232"/>
                          <a:pt x="1406068" y="1075824"/>
                          <a:pt x="1405046" y="1075931"/>
                        </a:cubicBezTo>
                        <a:cubicBezTo>
                          <a:pt x="1404226" y="1075931"/>
                          <a:pt x="1403320" y="1076060"/>
                          <a:pt x="1403334" y="1075097"/>
                        </a:cubicBezTo>
                        <a:cubicBezTo>
                          <a:pt x="1400516" y="1079670"/>
                          <a:pt x="1352779" y="1046151"/>
                          <a:pt x="1318563" y="1036710"/>
                        </a:cubicBezTo>
                        <a:cubicBezTo>
                          <a:pt x="1281768" y="1022522"/>
                          <a:pt x="1209656" y="1009184"/>
                          <a:pt x="1208959" y="1009171"/>
                        </a:cubicBezTo>
                        <a:cubicBezTo>
                          <a:pt x="1206358" y="1009110"/>
                          <a:pt x="1204429" y="1006362"/>
                          <a:pt x="1205534" y="1004164"/>
                        </a:cubicBezTo>
                        <a:cubicBezTo>
                          <a:pt x="1205782" y="1000778"/>
                          <a:pt x="1208213" y="999291"/>
                          <a:pt x="1209815" y="999992"/>
                        </a:cubicBezTo>
                        <a:close/>
                        <a:moveTo>
                          <a:pt x="1086511" y="983301"/>
                        </a:moveTo>
                        <a:cubicBezTo>
                          <a:pt x="1088694" y="983292"/>
                          <a:pt x="1090795" y="985751"/>
                          <a:pt x="1090793" y="987474"/>
                        </a:cubicBezTo>
                        <a:cubicBezTo>
                          <a:pt x="1090958" y="989960"/>
                          <a:pt x="1088446" y="991922"/>
                          <a:pt x="1086511" y="991647"/>
                        </a:cubicBezTo>
                        <a:cubicBezTo>
                          <a:pt x="1077204" y="992054"/>
                          <a:pt x="1035934" y="989667"/>
                          <a:pt x="994033" y="988308"/>
                        </a:cubicBezTo>
                        <a:cubicBezTo>
                          <a:pt x="951220" y="988308"/>
                          <a:pt x="916968" y="994150"/>
                          <a:pt x="916968" y="994150"/>
                        </a:cubicBezTo>
                        <a:cubicBezTo>
                          <a:pt x="916670" y="994139"/>
                          <a:pt x="916326" y="994158"/>
                          <a:pt x="916112" y="994150"/>
                        </a:cubicBezTo>
                        <a:cubicBezTo>
                          <a:pt x="914453" y="993782"/>
                          <a:pt x="911810" y="992523"/>
                          <a:pt x="911830" y="990812"/>
                        </a:cubicBezTo>
                        <a:cubicBezTo>
                          <a:pt x="911967" y="988227"/>
                          <a:pt x="912963" y="986893"/>
                          <a:pt x="915255" y="985805"/>
                        </a:cubicBezTo>
                        <a:cubicBezTo>
                          <a:pt x="908309" y="987871"/>
                          <a:pt x="951439" y="983456"/>
                          <a:pt x="994033" y="979963"/>
                        </a:cubicBezTo>
                        <a:cubicBezTo>
                          <a:pt x="1036128" y="979208"/>
                          <a:pt x="1085626" y="983258"/>
                          <a:pt x="1086511" y="983301"/>
                        </a:cubicBezTo>
                        <a:close/>
                        <a:moveTo>
                          <a:pt x="1075380" y="673701"/>
                        </a:moveTo>
                        <a:cubicBezTo>
                          <a:pt x="1075924" y="676120"/>
                          <a:pt x="1073837" y="678417"/>
                          <a:pt x="1071098" y="677873"/>
                        </a:cubicBezTo>
                        <a:cubicBezTo>
                          <a:pt x="1068841" y="677021"/>
                          <a:pt x="1040819" y="677543"/>
                          <a:pt x="1012015" y="675370"/>
                        </a:cubicBezTo>
                        <a:cubicBezTo>
                          <a:pt x="984513" y="674362"/>
                          <a:pt x="922193" y="680346"/>
                          <a:pt x="921250" y="680377"/>
                        </a:cubicBezTo>
                        <a:lnTo>
                          <a:pt x="921250" y="680377"/>
                        </a:lnTo>
                        <a:cubicBezTo>
                          <a:pt x="918623" y="680304"/>
                          <a:pt x="916708" y="678959"/>
                          <a:pt x="916968" y="676204"/>
                        </a:cubicBezTo>
                        <a:cubicBezTo>
                          <a:pt x="916889" y="673988"/>
                          <a:pt x="919014" y="672172"/>
                          <a:pt x="921250" y="672032"/>
                        </a:cubicBezTo>
                        <a:cubicBezTo>
                          <a:pt x="923295" y="673795"/>
                          <a:pt x="989146" y="664214"/>
                          <a:pt x="1012871" y="667025"/>
                        </a:cubicBezTo>
                        <a:cubicBezTo>
                          <a:pt x="1040272" y="667859"/>
                          <a:pt x="1071955" y="669527"/>
                          <a:pt x="1071955" y="669528"/>
                        </a:cubicBezTo>
                        <a:cubicBezTo>
                          <a:pt x="1073576" y="668606"/>
                          <a:pt x="1075739" y="670877"/>
                          <a:pt x="1075380" y="673701"/>
                        </a:cubicBezTo>
                        <a:close/>
                        <a:moveTo>
                          <a:pt x="1070242" y="631975"/>
                        </a:moveTo>
                        <a:cubicBezTo>
                          <a:pt x="1073124" y="633001"/>
                          <a:pt x="1073274" y="634564"/>
                          <a:pt x="1073667" y="636982"/>
                        </a:cubicBezTo>
                        <a:cubicBezTo>
                          <a:pt x="1072728" y="638858"/>
                          <a:pt x="1071001" y="640290"/>
                          <a:pt x="1069385" y="640320"/>
                        </a:cubicBezTo>
                        <a:cubicBezTo>
                          <a:pt x="1069192" y="640296"/>
                          <a:pt x="1068900" y="640298"/>
                          <a:pt x="1068530" y="640320"/>
                        </a:cubicBezTo>
                        <a:cubicBezTo>
                          <a:pt x="1068948" y="644860"/>
                          <a:pt x="1028036" y="631815"/>
                          <a:pt x="1001740" y="629472"/>
                        </a:cubicBezTo>
                        <a:cubicBezTo>
                          <a:pt x="971770" y="628637"/>
                          <a:pt x="930668" y="638651"/>
                          <a:pt x="930668" y="638651"/>
                        </a:cubicBezTo>
                        <a:cubicBezTo>
                          <a:pt x="927782" y="639462"/>
                          <a:pt x="926563" y="638038"/>
                          <a:pt x="925531" y="635313"/>
                        </a:cubicBezTo>
                        <a:cubicBezTo>
                          <a:pt x="924626" y="633151"/>
                          <a:pt x="926547" y="631133"/>
                          <a:pt x="928956" y="630306"/>
                        </a:cubicBezTo>
                        <a:cubicBezTo>
                          <a:pt x="934617" y="628466"/>
                          <a:pt x="969796" y="626364"/>
                          <a:pt x="1002596" y="621127"/>
                        </a:cubicBezTo>
                        <a:cubicBezTo>
                          <a:pt x="1028451" y="620769"/>
                          <a:pt x="1068282" y="630820"/>
                          <a:pt x="1070242" y="631975"/>
                        </a:cubicBezTo>
                        <a:close/>
                        <a:moveTo>
                          <a:pt x="888711" y="358258"/>
                        </a:moveTo>
                        <a:cubicBezTo>
                          <a:pt x="886206" y="358268"/>
                          <a:pt x="884368" y="356261"/>
                          <a:pt x="884429" y="354086"/>
                        </a:cubicBezTo>
                        <a:cubicBezTo>
                          <a:pt x="884830" y="351286"/>
                          <a:pt x="886364" y="349968"/>
                          <a:pt x="888711" y="349913"/>
                        </a:cubicBezTo>
                        <a:cubicBezTo>
                          <a:pt x="892061" y="349742"/>
                          <a:pt x="893467" y="350186"/>
                          <a:pt x="896417" y="349913"/>
                        </a:cubicBezTo>
                        <a:cubicBezTo>
                          <a:pt x="909321" y="348950"/>
                          <a:pt x="942556" y="349336"/>
                          <a:pt x="960639" y="349913"/>
                        </a:cubicBezTo>
                        <a:cubicBezTo>
                          <a:pt x="982925" y="348346"/>
                          <a:pt x="1022291" y="342373"/>
                          <a:pt x="1023146" y="342403"/>
                        </a:cubicBezTo>
                        <a:cubicBezTo>
                          <a:pt x="1025857" y="342448"/>
                          <a:pt x="1027220" y="344405"/>
                          <a:pt x="1028284" y="345741"/>
                        </a:cubicBezTo>
                        <a:cubicBezTo>
                          <a:pt x="1028684" y="348195"/>
                          <a:pt x="1026814" y="350070"/>
                          <a:pt x="1024859" y="350748"/>
                        </a:cubicBezTo>
                        <a:cubicBezTo>
                          <a:pt x="1029818" y="348509"/>
                          <a:pt x="981917" y="354728"/>
                          <a:pt x="962351" y="358258"/>
                        </a:cubicBezTo>
                        <a:cubicBezTo>
                          <a:pt x="954584" y="358630"/>
                          <a:pt x="945532" y="359285"/>
                          <a:pt x="934094" y="359093"/>
                        </a:cubicBezTo>
                        <a:cubicBezTo>
                          <a:pt x="919153" y="358176"/>
                          <a:pt x="906084" y="359632"/>
                          <a:pt x="897274" y="358258"/>
                        </a:cubicBezTo>
                        <a:cubicBezTo>
                          <a:pt x="892334" y="359110"/>
                          <a:pt x="889564" y="358316"/>
                          <a:pt x="888711" y="358258"/>
                        </a:cubicBezTo>
                        <a:close/>
                        <a:moveTo>
                          <a:pt x="803084" y="1027530"/>
                        </a:moveTo>
                        <a:cubicBezTo>
                          <a:pt x="805845" y="1026746"/>
                          <a:pt x="807503" y="1027527"/>
                          <a:pt x="809077" y="1030034"/>
                        </a:cubicBezTo>
                        <a:cubicBezTo>
                          <a:pt x="809950" y="1032636"/>
                          <a:pt x="809129" y="1034287"/>
                          <a:pt x="806509" y="1035875"/>
                        </a:cubicBezTo>
                        <a:cubicBezTo>
                          <a:pt x="813500" y="1043458"/>
                          <a:pt x="770446" y="1061083"/>
                          <a:pt x="729444" y="1074262"/>
                        </a:cubicBezTo>
                        <a:cubicBezTo>
                          <a:pt x="688193" y="1098431"/>
                          <a:pt x="641983" y="1148509"/>
                          <a:pt x="641247" y="1149368"/>
                        </a:cubicBezTo>
                        <a:cubicBezTo>
                          <a:pt x="640330" y="1150269"/>
                          <a:pt x="639287" y="1151066"/>
                          <a:pt x="637822" y="1151037"/>
                        </a:cubicBezTo>
                        <a:cubicBezTo>
                          <a:pt x="636990" y="1150930"/>
                          <a:pt x="636073" y="1151073"/>
                          <a:pt x="635253" y="1150202"/>
                        </a:cubicBezTo>
                        <a:cubicBezTo>
                          <a:pt x="633687" y="1148701"/>
                          <a:pt x="633736" y="1146005"/>
                          <a:pt x="635253" y="1144361"/>
                        </a:cubicBezTo>
                        <a:cubicBezTo>
                          <a:pt x="643335" y="1133041"/>
                          <a:pt x="689522" y="1099158"/>
                          <a:pt x="725162" y="1067586"/>
                        </a:cubicBezTo>
                        <a:cubicBezTo>
                          <a:pt x="762839" y="1045055"/>
                          <a:pt x="803085" y="1027530"/>
                          <a:pt x="803084" y="1027530"/>
                        </a:cubicBezTo>
                        <a:close/>
                        <a:moveTo>
                          <a:pt x="448585" y="549359"/>
                        </a:moveTo>
                        <a:cubicBezTo>
                          <a:pt x="446298" y="549671"/>
                          <a:pt x="444132" y="547546"/>
                          <a:pt x="444303" y="545187"/>
                        </a:cubicBezTo>
                        <a:cubicBezTo>
                          <a:pt x="444305" y="542121"/>
                          <a:pt x="446224" y="540895"/>
                          <a:pt x="448585" y="541014"/>
                        </a:cubicBezTo>
                        <a:cubicBezTo>
                          <a:pt x="453893" y="539490"/>
                          <a:pt x="498236" y="546220"/>
                          <a:pt x="521368" y="533504"/>
                        </a:cubicBezTo>
                        <a:cubicBezTo>
                          <a:pt x="547056" y="525993"/>
                          <a:pt x="569319" y="511807"/>
                          <a:pt x="569319" y="511807"/>
                        </a:cubicBezTo>
                        <a:cubicBezTo>
                          <a:pt x="571108" y="510014"/>
                          <a:pt x="573290" y="511039"/>
                          <a:pt x="575314" y="512641"/>
                        </a:cubicBezTo>
                        <a:cubicBezTo>
                          <a:pt x="577126" y="514534"/>
                          <a:pt x="576214" y="517231"/>
                          <a:pt x="574457" y="518483"/>
                        </a:cubicBezTo>
                        <a:cubicBezTo>
                          <a:pt x="579048" y="518588"/>
                          <a:pt x="546680" y="535303"/>
                          <a:pt x="523937" y="541014"/>
                        </a:cubicBezTo>
                        <a:cubicBezTo>
                          <a:pt x="496480" y="549509"/>
                          <a:pt x="450416" y="549385"/>
                          <a:pt x="448585" y="549359"/>
                        </a:cubicBezTo>
                        <a:close/>
                        <a:moveTo>
                          <a:pt x="520512" y="817235"/>
                        </a:moveTo>
                        <a:cubicBezTo>
                          <a:pt x="519854" y="815827"/>
                          <a:pt x="519961" y="812605"/>
                          <a:pt x="522225" y="811394"/>
                        </a:cubicBezTo>
                        <a:cubicBezTo>
                          <a:pt x="528307" y="808778"/>
                          <a:pt x="565511" y="793894"/>
                          <a:pt x="589870" y="781352"/>
                        </a:cubicBezTo>
                        <a:cubicBezTo>
                          <a:pt x="616129" y="773670"/>
                          <a:pt x="657560" y="772283"/>
                          <a:pt x="659229" y="772172"/>
                        </a:cubicBezTo>
                        <a:cubicBezTo>
                          <a:pt x="661740" y="772350"/>
                          <a:pt x="663233" y="774272"/>
                          <a:pt x="663510" y="776345"/>
                        </a:cubicBezTo>
                        <a:cubicBezTo>
                          <a:pt x="663404" y="778716"/>
                          <a:pt x="661517" y="780762"/>
                          <a:pt x="659229" y="780517"/>
                        </a:cubicBezTo>
                        <a:cubicBezTo>
                          <a:pt x="658242" y="782064"/>
                          <a:pt x="617330" y="781456"/>
                          <a:pt x="591583" y="789697"/>
                        </a:cubicBezTo>
                        <a:cubicBezTo>
                          <a:pt x="563327" y="797207"/>
                          <a:pt x="526506" y="818904"/>
                          <a:pt x="526505" y="818904"/>
                        </a:cubicBezTo>
                        <a:cubicBezTo>
                          <a:pt x="525599" y="818788"/>
                          <a:pt x="524792" y="819806"/>
                          <a:pt x="523937" y="819739"/>
                        </a:cubicBezTo>
                        <a:cubicBezTo>
                          <a:pt x="523152" y="818803"/>
                          <a:pt x="521186" y="819194"/>
                          <a:pt x="520512" y="817235"/>
                        </a:cubicBezTo>
                        <a:close/>
                        <a:moveTo>
                          <a:pt x="531643" y="861464"/>
                        </a:moveTo>
                        <a:cubicBezTo>
                          <a:pt x="531059" y="861410"/>
                          <a:pt x="530353" y="861386"/>
                          <a:pt x="529931" y="861464"/>
                        </a:cubicBezTo>
                        <a:cubicBezTo>
                          <a:pt x="528196" y="861376"/>
                          <a:pt x="526804" y="860585"/>
                          <a:pt x="525650" y="858960"/>
                        </a:cubicBezTo>
                        <a:cubicBezTo>
                          <a:pt x="524935" y="856875"/>
                          <a:pt x="525832" y="854774"/>
                          <a:pt x="528218" y="853119"/>
                        </a:cubicBezTo>
                        <a:cubicBezTo>
                          <a:pt x="526222" y="848104"/>
                          <a:pt x="590928" y="824554"/>
                          <a:pt x="613846" y="821408"/>
                        </a:cubicBezTo>
                        <a:cubicBezTo>
                          <a:pt x="640375" y="813812"/>
                          <a:pt x="670374" y="806505"/>
                          <a:pt x="671217" y="806387"/>
                        </a:cubicBezTo>
                        <a:cubicBezTo>
                          <a:pt x="673826" y="805597"/>
                          <a:pt x="675562" y="807565"/>
                          <a:pt x="676354" y="809725"/>
                        </a:cubicBezTo>
                        <a:cubicBezTo>
                          <a:pt x="676733" y="812093"/>
                          <a:pt x="675326" y="813467"/>
                          <a:pt x="672929" y="814732"/>
                        </a:cubicBezTo>
                        <a:cubicBezTo>
                          <a:pt x="675943" y="818474"/>
                          <a:pt x="647658" y="821541"/>
                          <a:pt x="616415" y="829753"/>
                        </a:cubicBezTo>
                        <a:cubicBezTo>
                          <a:pt x="590727" y="837263"/>
                          <a:pt x="531643" y="861464"/>
                          <a:pt x="531643" y="861464"/>
                        </a:cubicBezTo>
                        <a:close/>
                        <a:moveTo>
                          <a:pt x="374088" y="1396381"/>
                        </a:moveTo>
                        <a:cubicBezTo>
                          <a:pt x="373171" y="1398025"/>
                          <a:pt x="371356" y="1398006"/>
                          <a:pt x="370663" y="1398050"/>
                        </a:cubicBezTo>
                        <a:cubicBezTo>
                          <a:pt x="369879" y="1398066"/>
                          <a:pt x="369025" y="1397928"/>
                          <a:pt x="368095" y="1397215"/>
                        </a:cubicBezTo>
                        <a:cubicBezTo>
                          <a:pt x="366320" y="1396429"/>
                          <a:pt x="365603" y="1393850"/>
                          <a:pt x="366382" y="1391374"/>
                        </a:cubicBezTo>
                        <a:cubicBezTo>
                          <a:pt x="370288" y="1399524"/>
                          <a:pt x="402305" y="1326347"/>
                          <a:pt x="440878" y="1297909"/>
                        </a:cubicBezTo>
                        <a:cubicBezTo>
                          <a:pt x="481057" y="1262831"/>
                          <a:pt x="507712" y="1251263"/>
                          <a:pt x="508524" y="1251177"/>
                        </a:cubicBezTo>
                        <a:cubicBezTo>
                          <a:pt x="510938" y="1250631"/>
                          <a:pt x="512843" y="1251004"/>
                          <a:pt x="514518" y="1253681"/>
                        </a:cubicBezTo>
                        <a:cubicBezTo>
                          <a:pt x="515480" y="1256380"/>
                          <a:pt x="514599" y="1258202"/>
                          <a:pt x="511949" y="1259522"/>
                        </a:cubicBezTo>
                        <a:cubicBezTo>
                          <a:pt x="511724" y="1258769"/>
                          <a:pt x="487683" y="1270655"/>
                          <a:pt x="446872" y="1305420"/>
                        </a:cubicBezTo>
                        <a:cubicBezTo>
                          <a:pt x="408421" y="1338979"/>
                          <a:pt x="374135" y="1395558"/>
                          <a:pt x="374088" y="1396381"/>
                        </a:cubicBezTo>
                        <a:close/>
                        <a:moveTo>
                          <a:pt x="460573" y="1577468"/>
                        </a:moveTo>
                        <a:cubicBezTo>
                          <a:pt x="460197" y="1577466"/>
                          <a:pt x="459980" y="1577450"/>
                          <a:pt x="459716" y="1577468"/>
                        </a:cubicBezTo>
                        <a:cubicBezTo>
                          <a:pt x="457962" y="1577080"/>
                          <a:pt x="455944" y="1575987"/>
                          <a:pt x="455435" y="1574130"/>
                        </a:cubicBezTo>
                        <a:cubicBezTo>
                          <a:pt x="454219" y="1571638"/>
                          <a:pt x="456667" y="1570295"/>
                          <a:pt x="458860" y="1569123"/>
                        </a:cubicBezTo>
                        <a:cubicBezTo>
                          <a:pt x="430090" y="1545921"/>
                          <a:pt x="748361" y="1518316"/>
                          <a:pt x="907549" y="1404726"/>
                        </a:cubicBezTo>
                        <a:cubicBezTo>
                          <a:pt x="1055492" y="1309356"/>
                          <a:pt x="1186580" y="1182710"/>
                          <a:pt x="1187552" y="1181079"/>
                        </a:cubicBezTo>
                        <a:cubicBezTo>
                          <a:pt x="1189190" y="1179419"/>
                          <a:pt x="1192048" y="1179411"/>
                          <a:pt x="1193546" y="1181079"/>
                        </a:cubicBezTo>
                        <a:cubicBezTo>
                          <a:pt x="1195417" y="1182874"/>
                          <a:pt x="1195212" y="1184783"/>
                          <a:pt x="1193546" y="1186920"/>
                        </a:cubicBezTo>
                        <a:cubicBezTo>
                          <a:pt x="1171291" y="1188594"/>
                          <a:pt x="1052503" y="1308082"/>
                          <a:pt x="911830" y="1411402"/>
                        </a:cubicBezTo>
                        <a:cubicBezTo>
                          <a:pt x="762763" y="1508154"/>
                          <a:pt x="463087" y="1576467"/>
                          <a:pt x="460573" y="1577468"/>
                        </a:cubicBezTo>
                        <a:close/>
                        <a:moveTo>
                          <a:pt x="572744" y="1831992"/>
                        </a:moveTo>
                        <a:cubicBezTo>
                          <a:pt x="571800" y="1832915"/>
                          <a:pt x="571006" y="1832786"/>
                          <a:pt x="570176" y="1832826"/>
                        </a:cubicBezTo>
                        <a:cubicBezTo>
                          <a:pt x="569185" y="1832771"/>
                          <a:pt x="567466" y="1832223"/>
                          <a:pt x="566751" y="1831157"/>
                        </a:cubicBezTo>
                        <a:cubicBezTo>
                          <a:pt x="564758" y="1829841"/>
                          <a:pt x="564834" y="1827218"/>
                          <a:pt x="566751" y="1825316"/>
                        </a:cubicBezTo>
                        <a:cubicBezTo>
                          <a:pt x="560611" y="1832187"/>
                          <a:pt x="914451" y="1544385"/>
                          <a:pt x="1000027" y="1469817"/>
                        </a:cubicBezTo>
                        <a:cubicBezTo>
                          <a:pt x="1091032" y="1407377"/>
                          <a:pt x="1250291" y="1336978"/>
                          <a:pt x="1250916" y="1336297"/>
                        </a:cubicBezTo>
                        <a:cubicBezTo>
                          <a:pt x="1253092" y="1335437"/>
                          <a:pt x="1255348" y="1336345"/>
                          <a:pt x="1256911" y="1337966"/>
                        </a:cubicBezTo>
                        <a:cubicBezTo>
                          <a:pt x="1257895" y="1340387"/>
                          <a:pt x="1256878" y="1342047"/>
                          <a:pt x="1255198" y="1343807"/>
                        </a:cubicBezTo>
                        <a:cubicBezTo>
                          <a:pt x="1266069" y="1340218"/>
                          <a:pt x="1109146" y="1400834"/>
                          <a:pt x="1005165" y="1476493"/>
                        </a:cubicBezTo>
                        <a:cubicBezTo>
                          <a:pt x="915015" y="1539629"/>
                          <a:pt x="576794" y="1829862"/>
                          <a:pt x="572744" y="1831992"/>
                        </a:cubicBezTo>
                        <a:close/>
                      </a:path>
                      <a:path w="2245789" h="3053705" stroke="0" extrusionOk="0">
                        <a:moveTo>
                          <a:pt x="904980" y="2145765"/>
                        </a:moveTo>
                        <a:cubicBezTo>
                          <a:pt x="906959" y="2146304"/>
                          <a:pt x="908721" y="2146490"/>
                          <a:pt x="910975" y="2147434"/>
                        </a:cubicBezTo>
                        <a:cubicBezTo>
                          <a:pt x="913520" y="2143172"/>
                          <a:pt x="980971" y="2231402"/>
                          <a:pt x="1119050" y="2289300"/>
                        </a:cubicBezTo>
                        <a:cubicBezTo>
                          <a:pt x="1273886" y="2320628"/>
                          <a:pt x="1393138" y="2299989"/>
                          <a:pt x="1422172" y="2289300"/>
                        </a:cubicBezTo>
                        <a:cubicBezTo>
                          <a:pt x="1452293" y="2243398"/>
                          <a:pt x="1485202" y="2180795"/>
                          <a:pt x="1564314" y="2104875"/>
                        </a:cubicBezTo>
                        <a:cubicBezTo>
                          <a:pt x="1615793" y="2032230"/>
                          <a:pt x="1685673" y="1958503"/>
                          <a:pt x="1726151" y="1900421"/>
                        </a:cubicBezTo>
                        <a:cubicBezTo>
                          <a:pt x="1765647" y="1841840"/>
                          <a:pt x="1805819" y="1789936"/>
                          <a:pt x="1823766" y="1715996"/>
                        </a:cubicBezTo>
                        <a:cubicBezTo>
                          <a:pt x="1842225" y="1669544"/>
                          <a:pt x="1868408" y="1619510"/>
                          <a:pt x="1894837" y="1575799"/>
                        </a:cubicBezTo>
                        <a:cubicBezTo>
                          <a:pt x="1941793" y="1491604"/>
                          <a:pt x="1971884" y="1463281"/>
                          <a:pt x="2006153" y="1446451"/>
                        </a:cubicBezTo>
                        <a:cubicBezTo>
                          <a:pt x="2013602" y="1441506"/>
                          <a:pt x="2021792" y="1434244"/>
                          <a:pt x="2031841" y="1427257"/>
                        </a:cubicBezTo>
                        <a:cubicBezTo>
                          <a:pt x="2044107" y="1418555"/>
                          <a:pt x="2058389" y="1401702"/>
                          <a:pt x="2083218" y="1383863"/>
                        </a:cubicBezTo>
                        <a:cubicBezTo>
                          <a:pt x="2120436" y="1345661"/>
                          <a:pt x="2171408" y="1305113"/>
                          <a:pt x="2201384" y="1289564"/>
                        </a:cubicBezTo>
                        <a:cubicBezTo>
                          <a:pt x="2240630" y="1265437"/>
                          <a:pt x="2265528" y="1220974"/>
                          <a:pt x="2236492" y="1187755"/>
                        </a:cubicBezTo>
                        <a:cubicBezTo>
                          <a:pt x="2220502" y="1145323"/>
                          <a:pt x="2154507" y="1148713"/>
                          <a:pt x="2017285" y="1156044"/>
                        </a:cubicBezTo>
                        <a:cubicBezTo>
                          <a:pt x="2016529" y="1156017"/>
                          <a:pt x="2016402" y="1156012"/>
                          <a:pt x="2015573" y="1156044"/>
                        </a:cubicBezTo>
                        <a:cubicBezTo>
                          <a:pt x="1865292" y="1158682"/>
                          <a:pt x="1730688" y="1323849"/>
                          <a:pt x="1695325" y="1378856"/>
                        </a:cubicBezTo>
                        <a:cubicBezTo>
                          <a:pt x="1664908" y="1423601"/>
                          <a:pt x="1581171" y="1525834"/>
                          <a:pt x="1559176" y="1534908"/>
                        </a:cubicBezTo>
                        <a:cubicBezTo>
                          <a:pt x="1536518" y="1549069"/>
                          <a:pt x="1492539" y="1582285"/>
                          <a:pt x="1431591" y="1578303"/>
                        </a:cubicBezTo>
                        <a:cubicBezTo>
                          <a:pt x="1428118" y="1578490"/>
                          <a:pt x="1424075" y="1578667"/>
                          <a:pt x="1420459" y="1577468"/>
                        </a:cubicBezTo>
                        <a:cubicBezTo>
                          <a:pt x="1404660" y="1574394"/>
                          <a:pt x="1366378" y="1575848"/>
                          <a:pt x="1346819" y="1571627"/>
                        </a:cubicBezTo>
                        <a:cubicBezTo>
                          <a:pt x="1344155" y="1571914"/>
                          <a:pt x="1342578" y="1569273"/>
                          <a:pt x="1342538" y="1567454"/>
                        </a:cubicBezTo>
                        <a:cubicBezTo>
                          <a:pt x="1342527" y="1565051"/>
                          <a:pt x="1345218" y="1563448"/>
                          <a:pt x="1346819" y="1563282"/>
                        </a:cubicBezTo>
                        <a:cubicBezTo>
                          <a:pt x="1371366" y="1568778"/>
                          <a:pt x="1384022" y="1564315"/>
                          <a:pt x="1420459" y="1569123"/>
                        </a:cubicBezTo>
                        <a:cubicBezTo>
                          <a:pt x="1472315" y="1574024"/>
                          <a:pt x="1526573" y="1550844"/>
                          <a:pt x="1547188" y="1531570"/>
                        </a:cubicBezTo>
                        <a:cubicBezTo>
                          <a:pt x="1539473" y="1522895"/>
                          <a:pt x="1530931" y="1508120"/>
                          <a:pt x="1509512" y="1473155"/>
                        </a:cubicBezTo>
                        <a:cubicBezTo>
                          <a:pt x="1509349" y="1473107"/>
                          <a:pt x="1508748" y="1473314"/>
                          <a:pt x="1508656" y="1472321"/>
                        </a:cubicBezTo>
                        <a:cubicBezTo>
                          <a:pt x="1505624" y="1475785"/>
                          <a:pt x="1460055" y="1433179"/>
                          <a:pt x="1439297" y="1413905"/>
                        </a:cubicBezTo>
                        <a:cubicBezTo>
                          <a:pt x="1413610" y="1395547"/>
                          <a:pt x="1388778" y="1383029"/>
                          <a:pt x="1388777" y="1383029"/>
                        </a:cubicBezTo>
                        <a:cubicBezTo>
                          <a:pt x="1386866" y="1382336"/>
                          <a:pt x="1385970" y="1379648"/>
                          <a:pt x="1387065" y="1377187"/>
                        </a:cubicBezTo>
                        <a:cubicBezTo>
                          <a:pt x="1387833" y="1375844"/>
                          <a:pt x="1390282" y="1374464"/>
                          <a:pt x="1393058" y="1375518"/>
                        </a:cubicBezTo>
                        <a:cubicBezTo>
                          <a:pt x="1391672" y="1373063"/>
                          <a:pt x="1423242" y="1384936"/>
                          <a:pt x="1444435" y="1407229"/>
                        </a:cubicBezTo>
                        <a:cubicBezTo>
                          <a:pt x="1461952" y="1418771"/>
                          <a:pt x="1481882" y="1439982"/>
                          <a:pt x="1498381" y="1451458"/>
                        </a:cubicBezTo>
                        <a:cubicBezTo>
                          <a:pt x="1492363" y="1439826"/>
                          <a:pt x="1487027" y="1428505"/>
                          <a:pt x="1478686" y="1414740"/>
                        </a:cubicBezTo>
                        <a:cubicBezTo>
                          <a:pt x="1469327" y="1397992"/>
                          <a:pt x="1459904" y="1380458"/>
                          <a:pt x="1456423" y="1373849"/>
                        </a:cubicBezTo>
                        <a:cubicBezTo>
                          <a:pt x="1438365" y="1344128"/>
                          <a:pt x="1445603" y="1276259"/>
                          <a:pt x="1449573" y="1226142"/>
                        </a:cubicBezTo>
                        <a:cubicBezTo>
                          <a:pt x="1449414" y="1224832"/>
                          <a:pt x="1449443" y="1223572"/>
                          <a:pt x="1449573" y="1222804"/>
                        </a:cubicBezTo>
                        <a:cubicBezTo>
                          <a:pt x="1450739" y="1188012"/>
                          <a:pt x="1446723" y="1162778"/>
                          <a:pt x="1442722" y="1136016"/>
                        </a:cubicBezTo>
                        <a:cubicBezTo>
                          <a:pt x="1441322" y="1130222"/>
                          <a:pt x="1440769" y="1127693"/>
                          <a:pt x="1440154" y="1120995"/>
                        </a:cubicBezTo>
                        <a:cubicBezTo>
                          <a:pt x="1435848" y="1108169"/>
                          <a:pt x="1435625" y="1036840"/>
                          <a:pt x="1471836" y="938238"/>
                        </a:cubicBezTo>
                        <a:cubicBezTo>
                          <a:pt x="1481247" y="901866"/>
                          <a:pt x="1483154" y="858846"/>
                          <a:pt x="1494956" y="825580"/>
                        </a:cubicBezTo>
                        <a:cubicBezTo>
                          <a:pt x="1507705" y="732246"/>
                          <a:pt x="1550269" y="598030"/>
                          <a:pt x="1552326" y="501793"/>
                        </a:cubicBezTo>
                        <a:cubicBezTo>
                          <a:pt x="1552329" y="494445"/>
                          <a:pt x="1556069" y="477672"/>
                          <a:pt x="1558320" y="468413"/>
                        </a:cubicBezTo>
                        <a:cubicBezTo>
                          <a:pt x="1568636" y="369327"/>
                          <a:pt x="1564973" y="217114"/>
                          <a:pt x="1551470" y="165488"/>
                        </a:cubicBezTo>
                        <a:cubicBezTo>
                          <a:pt x="1545742" y="148153"/>
                          <a:pt x="1533613" y="137970"/>
                          <a:pt x="1518075" y="131273"/>
                        </a:cubicBezTo>
                        <a:cubicBezTo>
                          <a:pt x="1487297" y="120419"/>
                          <a:pt x="1432692" y="135704"/>
                          <a:pt x="1406759" y="151301"/>
                        </a:cubicBezTo>
                        <a:cubicBezTo>
                          <a:pt x="1358401" y="168711"/>
                          <a:pt x="1322467" y="312166"/>
                          <a:pt x="1344251" y="420011"/>
                        </a:cubicBezTo>
                        <a:cubicBezTo>
                          <a:pt x="1338030" y="475259"/>
                          <a:pt x="1335244" y="503604"/>
                          <a:pt x="1321988" y="566050"/>
                        </a:cubicBezTo>
                        <a:cubicBezTo>
                          <a:pt x="1320266" y="593353"/>
                          <a:pt x="1317477" y="616947"/>
                          <a:pt x="1306575" y="641155"/>
                        </a:cubicBezTo>
                        <a:cubicBezTo>
                          <a:pt x="1280101" y="726425"/>
                          <a:pt x="1209468" y="937333"/>
                          <a:pt x="1184127" y="984136"/>
                        </a:cubicBezTo>
                        <a:cubicBezTo>
                          <a:pt x="1169907" y="1007336"/>
                          <a:pt x="1157983" y="1015621"/>
                          <a:pt x="1143025" y="1014178"/>
                        </a:cubicBezTo>
                        <a:cubicBezTo>
                          <a:pt x="1122619" y="1007333"/>
                          <a:pt x="1108421" y="970959"/>
                          <a:pt x="1105349" y="947418"/>
                        </a:cubicBezTo>
                        <a:cubicBezTo>
                          <a:pt x="1111508" y="908702"/>
                          <a:pt x="1079857" y="826011"/>
                          <a:pt x="1099356" y="738792"/>
                        </a:cubicBezTo>
                        <a:cubicBezTo>
                          <a:pt x="1095669" y="692441"/>
                          <a:pt x="1097155" y="657490"/>
                          <a:pt x="1097643" y="637817"/>
                        </a:cubicBezTo>
                        <a:cubicBezTo>
                          <a:pt x="1107922" y="587540"/>
                          <a:pt x="1086137" y="528420"/>
                          <a:pt x="1077948" y="487606"/>
                        </a:cubicBezTo>
                        <a:cubicBezTo>
                          <a:pt x="1072458" y="458947"/>
                          <a:pt x="1067415" y="432445"/>
                          <a:pt x="1065104" y="409163"/>
                        </a:cubicBezTo>
                        <a:cubicBezTo>
                          <a:pt x="1060174" y="381211"/>
                          <a:pt x="1064904" y="355986"/>
                          <a:pt x="1053972" y="317367"/>
                        </a:cubicBezTo>
                        <a:cubicBezTo>
                          <a:pt x="1049207" y="244264"/>
                          <a:pt x="1037687" y="178451"/>
                          <a:pt x="1029141" y="133777"/>
                        </a:cubicBezTo>
                        <a:cubicBezTo>
                          <a:pt x="1027724" y="129323"/>
                          <a:pt x="1026826" y="124044"/>
                          <a:pt x="1026572" y="118756"/>
                        </a:cubicBezTo>
                        <a:cubicBezTo>
                          <a:pt x="1023425" y="56798"/>
                          <a:pt x="992792" y="-3199"/>
                          <a:pt x="894705" y="1925"/>
                        </a:cubicBezTo>
                        <a:cubicBezTo>
                          <a:pt x="872516" y="6108"/>
                          <a:pt x="852118" y="11646"/>
                          <a:pt x="842472" y="30298"/>
                        </a:cubicBezTo>
                        <a:cubicBezTo>
                          <a:pt x="798945" y="78199"/>
                          <a:pt x="820006" y="165890"/>
                          <a:pt x="838190" y="223903"/>
                        </a:cubicBezTo>
                        <a:cubicBezTo>
                          <a:pt x="841477" y="241211"/>
                          <a:pt x="842679" y="250523"/>
                          <a:pt x="845041" y="261456"/>
                        </a:cubicBezTo>
                        <a:cubicBezTo>
                          <a:pt x="866271" y="309583"/>
                          <a:pt x="879093" y="469476"/>
                          <a:pt x="877579" y="581905"/>
                        </a:cubicBezTo>
                        <a:cubicBezTo>
                          <a:pt x="878079" y="609423"/>
                          <a:pt x="882638" y="628432"/>
                          <a:pt x="882717" y="651169"/>
                        </a:cubicBezTo>
                        <a:cubicBezTo>
                          <a:pt x="887644" y="713532"/>
                          <a:pt x="899079" y="783115"/>
                          <a:pt x="892992" y="856457"/>
                        </a:cubicBezTo>
                        <a:cubicBezTo>
                          <a:pt x="889925" y="957381"/>
                          <a:pt x="883085" y="1003202"/>
                          <a:pt x="847610" y="1009171"/>
                        </a:cubicBezTo>
                        <a:cubicBezTo>
                          <a:pt x="826902" y="1009045"/>
                          <a:pt x="817038" y="994816"/>
                          <a:pt x="799658" y="977460"/>
                        </a:cubicBezTo>
                        <a:cubicBezTo>
                          <a:pt x="794034" y="970153"/>
                          <a:pt x="786521" y="961989"/>
                          <a:pt x="780820" y="954928"/>
                        </a:cubicBezTo>
                        <a:cubicBezTo>
                          <a:pt x="746824" y="915903"/>
                          <a:pt x="671737" y="724521"/>
                          <a:pt x="637822" y="658679"/>
                        </a:cubicBezTo>
                        <a:cubicBezTo>
                          <a:pt x="606005" y="589315"/>
                          <a:pt x="562724" y="397118"/>
                          <a:pt x="555619" y="329885"/>
                        </a:cubicBezTo>
                        <a:cubicBezTo>
                          <a:pt x="543428" y="251734"/>
                          <a:pt x="503404" y="184056"/>
                          <a:pt x="463141" y="167157"/>
                        </a:cubicBezTo>
                        <a:cubicBezTo>
                          <a:pt x="430301" y="160827"/>
                          <a:pt x="396772" y="152112"/>
                          <a:pt x="371520" y="177171"/>
                        </a:cubicBezTo>
                        <a:cubicBezTo>
                          <a:pt x="346647" y="194637"/>
                          <a:pt x="331887" y="223190"/>
                          <a:pt x="335556" y="267297"/>
                        </a:cubicBezTo>
                        <a:cubicBezTo>
                          <a:pt x="327231" y="317004"/>
                          <a:pt x="396172" y="487949"/>
                          <a:pt x="426321" y="600264"/>
                        </a:cubicBezTo>
                        <a:cubicBezTo>
                          <a:pt x="446728" y="650195"/>
                          <a:pt x="471719" y="739595"/>
                          <a:pt x="488829" y="820573"/>
                        </a:cubicBezTo>
                        <a:cubicBezTo>
                          <a:pt x="493289" y="840732"/>
                          <a:pt x="497505" y="858027"/>
                          <a:pt x="504242" y="880658"/>
                        </a:cubicBezTo>
                        <a:cubicBezTo>
                          <a:pt x="512267" y="937676"/>
                          <a:pt x="531434" y="998492"/>
                          <a:pt x="565038" y="1055903"/>
                        </a:cubicBezTo>
                        <a:cubicBezTo>
                          <a:pt x="596231" y="1148748"/>
                          <a:pt x="612599" y="1185950"/>
                          <a:pt x="611277" y="1196100"/>
                        </a:cubicBezTo>
                        <a:cubicBezTo>
                          <a:pt x="610861" y="1227172"/>
                          <a:pt x="537063" y="1235345"/>
                          <a:pt x="526505" y="1235322"/>
                        </a:cubicBezTo>
                        <a:cubicBezTo>
                          <a:pt x="512094" y="1237201"/>
                          <a:pt x="503308" y="1213708"/>
                          <a:pt x="472560" y="1170230"/>
                        </a:cubicBezTo>
                        <a:cubicBezTo>
                          <a:pt x="459214" y="1146080"/>
                          <a:pt x="438181" y="1118744"/>
                          <a:pt x="422040" y="1092621"/>
                        </a:cubicBezTo>
                        <a:cubicBezTo>
                          <a:pt x="412678" y="1079819"/>
                          <a:pt x="400895" y="1059385"/>
                          <a:pt x="386076" y="1045889"/>
                        </a:cubicBezTo>
                        <a:cubicBezTo>
                          <a:pt x="348671" y="998399"/>
                          <a:pt x="301536" y="939592"/>
                          <a:pt x="286748" y="910700"/>
                        </a:cubicBezTo>
                        <a:cubicBezTo>
                          <a:pt x="272140" y="890767"/>
                          <a:pt x="261490" y="857320"/>
                          <a:pt x="242221" y="819739"/>
                        </a:cubicBezTo>
                        <a:cubicBezTo>
                          <a:pt x="220053" y="784208"/>
                          <a:pt x="197188" y="733256"/>
                          <a:pt x="178001" y="688722"/>
                        </a:cubicBezTo>
                        <a:cubicBezTo>
                          <a:pt x="133343" y="615176"/>
                          <a:pt x="97663" y="600786"/>
                          <a:pt x="53840" y="617789"/>
                        </a:cubicBezTo>
                        <a:cubicBezTo>
                          <a:pt x="33779" y="625304"/>
                          <a:pt x="20975" y="637596"/>
                          <a:pt x="11026" y="657845"/>
                        </a:cubicBezTo>
                        <a:cubicBezTo>
                          <a:pt x="-6545" y="686259"/>
                          <a:pt x="2501" y="732917"/>
                          <a:pt x="10171" y="762992"/>
                        </a:cubicBezTo>
                        <a:cubicBezTo>
                          <a:pt x="15062" y="811127"/>
                          <a:pt x="155854" y="1028841"/>
                          <a:pt x="197695" y="1111815"/>
                        </a:cubicBezTo>
                        <a:cubicBezTo>
                          <a:pt x="214191" y="1154601"/>
                          <a:pt x="239727" y="1178927"/>
                          <a:pt x="256778" y="1218632"/>
                        </a:cubicBezTo>
                        <a:cubicBezTo>
                          <a:pt x="276267" y="1247440"/>
                          <a:pt x="279289" y="1270610"/>
                          <a:pt x="302161" y="1302916"/>
                        </a:cubicBezTo>
                        <a:cubicBezTo>
                          <a:pt x="352066" y="1372370"/>
                          <a:pt x="358990" y="1412838"/>
                          <a:pt x="365525" y="1458969"/>
                        </a:cubicBezTo>
                        <a:cubicBezTo>
                          <a:pt x="370334" y="1481999"/>
                          <a:pt x="377243" y="1499213"/>
                          <a:pt x="386076" y="1514046"/>
                        </a:cubicBezTo>
                        <a:cubicBezTo>
                          <a:pt x="394089" y="1534899"/>
                          <a:pt x="402090" y="1545970"/>
                          <a:pt x="404058" y="1567454"/>
                        </a:cubicBezTo>
                        <a:cubicBezTo>
                          <a:pt x="396082" y="1645877"/>
                          <a:pt x="456199" y="1848127"/>
                          <a:pt x="466566" y="1939643"/>
                        </a:cubicBezTo>
                        <a:cubicBezTo>
                          <a:pt x="497639" y="2015037"/>
                          <a:pt x="517682" y="2091779"/>
                          <a:pt x="551338" y="2134917"/>
                        </a:cubicBezTo>
                        <a:cubicBezTo>
                          <a:pt x="576248" y="2197617"/>
                          <a:pt x="615695" y="2239874"/>
                          <a:pt x="620696" y="2305990"/>
                        </a:cubicBezTo>
                        <a:cubicBezTo>
                          <a:pt x="632794" y="2355128"/>
                          <a:pt x="637860" y="2368208"/>
                          <a:pt x="648097" y="2379426"/>
                        </a:cubicBezTo>
                        <a:cubicBezTo>
                          <a:pt x="651904" y="2383536"/>
                          <a:pt x="654467" y="2387820"/>
                          <a:pt x="657516" y="2393613"/>
                        </a:cubicBezTo>
                        <a:cubicBezTo>
                          <a:pt x="675809" y="2398097"/>
                          <a:pt x="703341" y="2414319"/>
                          <a:pt x="765407" y="2414475"/>
                        </a:cubicBezTo>
                        <a:cubicBezTo>
                          <a:pt x="842617" y="2414277"/>
                          <a:pt x="1010258" y="2394365"/>
                          <a:pt x="1012015" y="2394447"/>
                        </a:cubicBezTo>
                        <a:cubicBezTo>
                          <a:pt x="1014910" y="2394264"/>
                          <a:pt x="1016284" y="2396055"/>
                          <a:pt x="1017153" y="2397785"/>
                        </a:cubicBezTo>
                        <a:cubicBezTo>
                          <a:pt x="1018144" y="2399310"/>
                          <a:pt x="1015617" y="2402101"/>
                          <a:pt x="1013728" y="2402792"/>
                        </a:cubicBezTo>
                        <a:cubicBezTo>
                          <a:pt x="1010470" y="2406250"/>
                          <a:pt x="831231" y="2422075"/>
                          <a:pt x="766263" y="2422821"/>
                        </a:cubicBezTo>
                        <a:cubicBezTo>
                          <a:pt x="714861" y="2420333"/>
                          <a:pt x="684831" y="2413106"/>
                          <a:pt x="663510" y="2405296"/>
                        </a:cubicBezTo>
                        <a:cubicBezTo>
                          <a:pt x="664497" y="2410495"/>
                          <a:pt x="668546" y="2417186"/>
                          <a:pt x="669504" y="2423655"/>
                        </a:cubicBezTo>
                        <a:cubicBezTo>
                          <a:pt x="682596" y="2483038"/>
                          <a:pt x="600186" y="2966919"/>
                          <a:pt x="572744" y="3050367"/>
                        </a:cubicBezTo>
                        <a:cubicBezTo>
                          <a:pt x="731151" y="3049845"/>
                          <a:pt x="892087" y="3073216"/>
                          <a:pt x="1014447" y="3052103"/>
                        </a:cubicBezTo>
                        <a:cubicBezTo>
                          <a:pt x="1136807" y="3030990"/>
                          <a:pt x="1271065" y="3050401"/>
                          <a:pt x="1422172" y="3053705"/>
                        </a:cubicBezTo>
                        <a:cubicBezTo>
                          <a:pt x="1414022" y="3031908"/>
                          <a:pt x="1398522" y="2901564"/>
                          <a:pt x="1413609" y="2843410"/>
                        </a:cubicBezTo>
                        <a:cubicBezTo>
                          <a:pt x="1424363" y="2760178"/>
                          <a:pt x="1418284" y="2664393"/>
                          <a:pt x="1405903" y="2578038"/>
                        </a:cubicBezTo>
                        <a:cubicBezTo>
                          <a:pt x="1398162" y="2476690"/>
                          <a:pt x="1400699" y="2392151"/>
                          <a:pt x="1410184" y="2320177"/>
                        </a:cubicBezTo>
                        <a:cubicBezTo>
                          <a:pt x="1396349" y="2345200"/>
                          <a:pt x="1319038" y="2361756"/>
                          <a:pt x="1217522" y="2370247"/>
                        </a:cubicBezTo>
                        <a:cubicBezTo>
                          <a:pt x="1131941" y="2370315"/>
                          <a:pt x="1016339" y="2350124"/>
                          <a:pt x="1015440" y="2350219"/>
                        </a:cubicBezTo>
                        <a:cubicBezTo>
                          <a:pt x="1012577" y="2349629"/>
                          <a:pt x="1011504" y="2347891"/>
                          <a:pt x="1012015" y="2345212"/>
                        </a:cubicBezTo>
                        <a:cubicBezTo>
                          <a:pt x="1011663" y="2342737"/>
                          <a:pt x="1014213" y="2342142"/>
                          <a:pt x="1017153" y="2341874"/>
                        </a:cubicBezTo>
                        <a:cubicBezTo>
                          <a:pt x="1026319" y="2332808"/>
                          <a:pt x="1142811" y="2370831"/>
                          <a:pt x="1217522" y="2361902"/>
                        </a:cubicBezTo>
                        <a:cubicBezTo>
                          <a:pt x="1327668" y="2362237"/>
                          <a:pt x="1390924" y="2317449"/>
                          <a:pt x="1414466" y="2307659"/>
                        </a:cubicBezTo>
                        <a:cubicBezTo>
                          <a:pt x="1415431" y="2305717"/>
                          <a:pt x="1416558" y="2302922"/>
                          <a:pt x="1417891" y="2300148"/>
                        </a:cubicBezTo>
                        <a:cubicBezTo>
                          <a:pt x="1392506" y="2303205"/>
                          <a:pt x="1340550" y="2320703"/>
                          <a:pt x="1273179" y="2314335"/>
                        </a:cubicBezTo>
                        <a:cubicBezTo>
                          <a:pt x="1225638" y="2314317"/>
                          <a:pt x="1177922" y="2297424"/>
                          <a:pt x="1118194" y="2298479"/>
                        </a:cubicBezTo>
                        <a:cubicBezTo>
                          <a:pt x="971076" y="2267529"/>
                          <a:pt x="904984" y="2153323"/>
                          <a:pt x="904980" y="2152441"/>
                        </a:cubicBezTo>
                        <a:cubicBezTo>
                          <a:pt x="902369" y="2149279"/>
                          <a:pt x="903413" y="2146689"/>
                          <a:pt x="904980" y="2145765"/>
                        </a:cubicBezTo>
                        <a:close/>
                        <a:moveTo>
                          <a:pt x="252497" y="882327"/>
                        </a:moveTo>
                        <a:cubicBezTo>
                          <a:pt x="252372" y="884729"/>
                          <a:pt x="241693" y="900146"/>
                          <a:pt x="214820" y="915707"/>
                        </a:cubicBezTo>
                        <a:cubicBezTo>
                          <a:pt x="187357" y="930495"/>
                          <a:pt x="137126" y="934799"/>
                          <a:pt x="135187" y="934900"/>
                        </a:cubicBezTo>
                        <a:lnTo>
                          <a:pt x="135187" y="934900"/>
                        </a:lnTo>
                        <a:cubicBezTo>
                          <a:pt x="132468" y="935426"/>
                          <a:pt x="130776" y="933166"/>
                          <a:pt x="130905" y="930728"/>
                        </a:cubicBezTo>
                        <a:cubicBezTo>
                          <a:pt x="131291" y="928558"/>
                          <a:pt x="132664" y="926181"/>
                          <a:pt x="135187" y="926555"/>
                        </a:cubicBezTo>
                        <a:cubicBezTo>
                          <a:pt x="134064" y="928128"/>
                          <a:pt x="187275" y="919703"/>
                          <a:pt x="211395" y="908196"/>
                        </a:cubicBezTo>
                        <a:cubicBezTo>
                          <a:pt x="236228" y="894009"/>
                          <a:pt x="245646" y="878154"/>
                          <a:pt x="245646" y="878154"/>
                        </a:cubicBezTo>
                        <a:cubicBezTo>
                          <a:pt x="246767" y="876703"/>
                          <a:pt x="248525" y="875621"/>
                          <a:pt x="251641" y="876485"/>
                        </a:cubicBezTo>
                        <a:cubicBezTo>
                          <a:pt x="253756" y="877271"/>
                          <a:pt x="253110" y="879472"/>
                          <a:pt x="252497" y="882327"/>
                        </a:cubicBezTo>
                        <a:close/>
                        <a:moveTo>
                          <a:pt x="360388" y="1060076"/>
                        </a:moveTo>
                        <a:cubicBezTo>
                          <a:pt x="358247" y="1058855"/>
                          <a:pt x="346454" y="1066998"/>
                          <a:pt x="312436" y="1089283"/>
                        </a:cubicBezTo>
                        <a:cubicBezTo>
                          <a:pt x="277234" y="1114438"/>
                          <a:pt x="262804" y="1137677"/>
                          <a:pt x="261916" y="1137685"/>
                        </a:cubicBezTo>
                        <a:cubicBezTo>
                          <a:pt x="261221" y="1139451"/>
                          <a:pt x="259417" y="1139289"/>
                          <a:pt x="258491" y="1139354"/>
                        </a:cubicBezTo>
                        <a:cubicBezTo>
                          <a:pt x="257620" y="1139151"/>
                          <a:pt x="256944" y="1139225"/>
                          <a:pt x="255922" y="1138519"/>
                        </a:cubicBezTo>
                        <a:cubicBezTo>
                          <a:pt x="254009" y="1138077"/>
                          <a:pt x="253283" y="1134553"/>
                          <a:pt x="254209" y="1132678"/>
                        </a:cubicBezTo>
                        <a:cubicBezTo>
                          <a:pt x="252270" y="1130503"/>
                          <a:pt x="269414" y="1108910"/>
                          <a:pt x="306443" y="1081773"/>
                        </a:cubicBezTo>
                        <a:cubicBezTo>
                          <a:pt x="342406" y="1055902"/>
                          <a:pt x="356963" y="1051731"/>
                          <a:pt x="356963" y="1051731"/>
                        </a:cubicBezTo>
                        <a:cubicBezTo>
                          <a:pt x="359356" y="1051109"/>
                          <a:pt x="361493" y="1052823"/>
                          <a:pt x="362100" y="1054234"/>
                        </a:cubicBezTo>
                        <a:cubicBezTo>
                          <a:pt x="363567" y="1056444"/>
                          <a:pt x="362278" y="1059473"/>
                          <a:pt x="360388" y="1060076"/>
                        </a:cubicBezTo>
                        <a:close/>
                        <a:moveTo>
                          <a:pt x="1303150" y="2455366"/>
                        </a:moveTo>
                        <a:cubicBezTo>
                          <a:pt x="1305818" y="2455327"/>
                          <a:pt x="1307433" y="2456320"/>
                          <a:pt x="1308287" y="2458704"/>
                        </a:cubicBezTo>
                        <a:cubicBezTo>
                          <a:pt x="1308889" y="2461045"/>
                          <a:pt x="1307317" y="2463258"/>
                          <a:pt x="1304862" y="2463711"/>
                        </a:cubicBezTo>
                        <a:cubicBezTo>
                          <a:pt x="1300889" y="2444678"/>
                          <a:pt x="1147057" y="2490098"/>
                          <a:pt x="1022291" y="2499595"/>
                        </a:cubicBezTo>
                        <a:cubicBezTo>
                          <a:pt x="1001901" y="2498710"/>
                          <a:pt x="976610" y="2502457"/>
                          <a:pt x="956357" y="2501264"/>
                        </a:cubicBezTo>
                        <a:cubicBezTo>
                          <a:pt x="849432" y="2501438"/>
                          <a:pt x="757588" y="2487121"/>
                          <a:pt x="756845" y="2487077"/>
                        </a:cubicBezTo>
                        <a:cubicBezTo>
                          <a:pt x="754224" y="2487671"/>
                          <a:pt x="752529" y="2484132"/>
                          <a:pt x="753419" y="2482070"/>
                        </a:cubicBezTo>
                        <a:cubicBezTo>
                          <a:pt x="752781" y="2479763"/>
                          <a:pt x="755933" y="2478059"/>
                          <a:pt x="758557" y="2478732"/>
                        </a:cubicBezTo>
                        <a:cubicBezTo>
                          <a:pt x="778477" y="2473971"/>
                          <a:pt x="882917" y="2502687"/>
                          <a:pt x="1022291" y="2491250"/>
                        </a:cubicBezTo>
                        <a:cubicBezTo>
                          <a:pt x="1153943" y="2483634"/>
                          <a:pt x="1302301" y="2456254"/>
                          <a:pt x="1303150" y="2455366"/>
                        </a:cubicBezTo>
                        <a:close/>
                        <a:moveTo>
                          <a:pt x="1269754" y="1453127"/>
                        </a:moveTo>
                        <a:cubicBezTo>
                          <a:pt x="1269469" y="1433995"/>
                          <a:pt x="1155235" y="1528721"/>
                          <a:pt x="1052260" y="1670933"/>
                        </a:cubicBezTo>
                        <a:cubicBezTo>
                          <a:pt x="959796" y="1813170"/>
                          <a:pt x="947988" y="1950629"/>
                          <a:pt x="947794" y="1952160"/>
                        </a:cubicBezTo>
                        <a:cubicBezTo>
                          <a:pt x="947634" y="1954731"/>
                          <a:pt x="946201" y="1955991"/>
                          <a:pt x="943513" y="1956333"/>
                        </a:cubicBezTo>
                        <a:lnTo>
                          <a:pt x="943513" y="1956333"/>
                        </a:lnTo>
                        <a:cubicBezTo>
                          <a:pt x="941025" y="1956151"/>
                          <a:pt x="939314" y="1953954"/>
                          <a:pt x="939231" y="1952160"/>
                        </a:cubicBezTo>
                        <a:cubicBezTo>
                          <a:pt x="925016" y="1956107"/>
                          <a:pt x="947313" y="1793978"/>
                          <a:pt x="1045410" y="1667595"/>
                        </a:cubicBezTo>
                        <a:cubicBezTo>
                          <a:pt x="1139046" y="1524150"/>
                          <a:pt x="1264221" y="1448107"/>
                          <a:pt x="1266329" y="1447286"/>
                        </a:cubicBezTo>
                        <a:cubicBezTo>
                          <a:pt x="1267793" y="1446553"/>
                          <a:pt x="1270841" y="1446096"/>
                          <a:pt x="1272324" y="1448955"/>
                        </a:cubicBezTo>
                        <a:cubicBezTo>
                          <a:pt x="1272459" y="1449679"/>
                          <a:pt x="1271393" y="1452489"/>
                          <a:pt x="1269754" y="1453127"/>
                        </a:cubicBezTo>
                        <a:close/>
                        <a:moveTo>
                          <a:pt x="1375933" y="443378"/>
                        </a:moveTo>
                        <a:cubicBezTo>
                          <a:pt x="1372360" y="444057"/>
                          <a:pt x="1399845" y="443563"/>
                          <a:pt x="1431591" y="450054"/>
                        </a:cubicBezTo>
                        <a:cubicBezTo>
                          <a:pt x="1460750" y="455847"/>
                          <a:pt x="1508635" y="478225"/>
                          <a:pt x="1511225" y="479261"/>
                        </a:cubicBezTo>
                        <a:cubicBezTo>
                          <a:pt x="1513008" y="479829"/>
                          <a:pt x="1513895" y="482245"/>
                          <a:pt x="1512937" y="484268"/>
                        </a:cubicBezTo>
                        <a:cubicBezTo>
                          <a:pt x="1511958" y="485989"/>
                          <a:pt x="1511128" y="486819"/>
                          <a:pt x="1509512" y="486772"/>
                        </a:cubicBezTo>
                        <a:cubicBezTo>
                          <a:pt x="1509052" y="486710"/>
                          <a:pt x="1508521" y="486813"/>
                          <a:pt x="1507800" y="486772"/>
                        </a:cubicBezTo>
                        <a:cubicBezTo>
                          <a:pt x="1500933" y="488087"/>
                          <a:pt x="1457063" y="461928"/>
                          <a:pt x="1429879" y="458399"/>
                        </a:cubicBezTo>
                        <a:cubicBezTo>
                          <a:pt x="1401571" y="452620"/>
                          <a:pt x="1375877" y="452648"/>
                          <a:pt x="1375077" y="452557"/>
                        </a:cubicBezTo>
                        <a:cubicBezTo>
                          <a:pt x="1373432" y="452456"/>
                          <a:pt x="1371306" y="450872"/>
                          <a:pt x="1371652" y="448385"/>
                        </a:cubicBezTo>
                        <a:cubicBezTo>
                          <a:pt x="1372748" y="444927"/>
                          <a:pt x="1374125" y="443242"/>
                          <a:pt x="1375933" y="443378"/>
                        </a:cubicBezTo>
                        <a:close/>
                        <a:moveTo>
                          <a:pt x="1333119" y="691225"/>
                        </a:moveTo>
                        <a:cubicBezTo>
                          <a:pt x="1334912" y="693916"/>
                          <a:pt x="1377597" y="692001"/>
                          <a:pt x="1406759" y="698736"/>
                        </a:cubicBezTo>
                        <a:cubicBezTo>
                          <a:pt x="1433397" y="705484"/>
                          <a:pt x="1470261" y="723992"/>
                          <a:pt x="1471836" y="724605"/>
                        </a:cubicBezTo>
                        <a:cubicBezTo>
                          <a:pt x="1473652" y="725322"/>
                          <a:pt x="1474030" y="728136"/>
                          <a:pt x="1473548" y="730447"/>
                        </a:cubicBezTo>
                        <a:cubicBezTo>
                          <a:pt x="1472492" y="732117"/>
                          <a:pt x="1470862" y="732807"/>
                          <a:pt x="1470123" y="732950"/>
                        </a:cubicBezTo>
                        <a:cubicBezTo>
                          <a:pt x="1469309" y="732948"/>
                          <a:pt x="1468393" y="732830"/>
                          <a:pt x="1468411" y="732116"/>
                        </a:cubicBezTo>
                        <a:cubicBezTo>
                          <a:pt x="1463615" y="736197"/>
                          <a:pt x="1430623" y="710432"/>
                          <a:pt x="1405903" y="707081"/>
                        </a:cubicBezTo>
                        <a:cubicBezTo>
                          <a:pt x="1377658" y="699598"/>
                          <a:pt x="1334845" y="699484"/>
                          <a:pt x="1333976" y="700405"/>
                        </a:cubicBezTo>
                        <a:lnTo>
                          <a:pt x="1333976" y="700405"/>
                        </a:lnTo>
                        <a:cubicBezTo>
                          <a:pt x="1331021" y="700268"/>
                          <a:pt x="1329489" y="699074"/>
                          <a:pt x="1329694" y="696232"/>
                        </a:cubicBezTo>
                        <a:cubicBezTo>
                          <a:pt x="1328945" y="693883"/>
                          <a:pt x="1330614" y="690954"/>
                          <a:pt x="1333119" y="691225"/>
                        </a:cubicBezTo>
                        <a:close/>
                        <a:moveTo>
                          <a:pt x="1316850" y="731281"/>
                        </a:moveTo>
                        <a:cubicBezTo>
                          <a:pt x="1317964" y="726944"/>
                          <a:pt x="1380763" y="740219"/>
                          <a:pt x="1407615" y="746302"/>
                        </a:cubicBezTo>
                        <a:cubicBezTo>
                          <a:pt x="1434283" y="752945"/>
                          <a:pt x="1464227" y="761375"/>
                          <a:pt x="1464986" y="761323"/>
                        </a:cubicBezTo>
                        <a:cubicBezTo>
                          <a:pt x="1467510" y="762145"/>
                          <a:pt x="1468496" y="764822"/>
                          <a:pt x="1467555" y="766330"/>
                        </a:cubicBezTo>
                        <a:cubicBezTo>
                          <a:pt x="1466915" y="768083"/>
                          <a:pt x="1464675" y="769520"/>
                          <a:pt x="1463273" y="769668"/>
                        </a:cubicBezTo>
                        <a:cubicBezTo>
                          <a:pt x="1462993" y="769628"/>
                          <a:pt x="1462688" y="769652"/>
                          <a:pt x="1462417" y="769668"/>
                        </a:cubicBezTo>
                        <a:cubicBezTo>
                          <a:pt x="1466544" y="766199"/>
                          <a:pt x="1427475" y="759545"/>
                          <a:pt x="1405903" y="754647"/>
                        </a:cubicBezTo>
                        <a:cubicBezTo>
                          <a:pt x="1379424" y="747904"/>
                          <a:pt x="1316843" y="739462"/>
                          <a:pt x="1315993" y="739626"/>
                        </a:cubicBezTo>
                        <a:cubicBezTo>
                          <a:pt x="1314048" y="739442"/>
                          <a:pt x="1311646" y="737067"/>
                          <a:pt x="1312568" y="734619"/>
                        </a:cubicBezTo>
                        <a:cubicBezTo>
                          <a:pt x="1312423" y="732580"/>
                          <a:pt x="1313904" y="730135"/>
                          <a:pt x="1316850" y="731281"/>
                        </a:cubicBezTo>
                        <a:close/>
                        <a:moveTo>
                          <a:pt x="1209815" y="999992"/>
                        </a:moveTo>
                        <a:cubicBezTo>
                          <a:pt x="1209443" y="1001788"/>
                          <a:pt x="1281591" y="1009986"/>
                          <a:pt x="1321131" y="1028365"/>
                        </a:cubicBezTo>
                        <a:cubicBezTo>
                          <a:pt x="1358756" y="1043446"/>
                          <a:pt x="1406791" y="1066714"/>
                          <a:pt x="1406759" y="1067586"/>
                        </a:cubicBezTo>
                        <a:cubicBezTo>
                          <a:pt x="1408760" y="1068381"/>
                          <a:pt x="1409219" y="1070700"/>
                          <a:pt x="1408471" y="1073428"/>
                        </a:cubicBezTo>
                        <a:cubicBezTo>
                          <a:pt x="1407802" y="1075112"/>
                          <a:pt x="1405936" y="1075973"/>
                          <a:pt x="1405046" y="1075931"/>
                        </a:cubicBezTo>
                        <a:cubicBezTo>
                          <a:pt x="1404032" y="1075990"/>
                          <a:pt x="1403338" y="1076001"/>
                          <a:pt x="1403334" y="1075097"/>
                        </a:cubicBezTo>
                        <a:cubicBezTo>
                          <a:pt x="1409884" y="1076294"/>
                          <a:pt x="1352690" y="1049848"/>
                          <a:pt x="1318563" y="1036710"/>
                        </a:cubicBezTo>
                        <a:cubicBezTo>
                          <a:pt x="1281876" y="1022474"/>
                          <a:pt x="1209798" y="1009249"/>
                          <a:pt x="1208959" y="1009171"/>
                        </a:cubicBezTo>
                        <a:cubicBezTo>
                          <a:pt x="1206545" y="1009251"/>
                          <a:pt x="1205282" y="1006683"/>
                          <a:pt x="1205534" y="1004164"/>
                        </a:cubicBezTo>
                        <a:cubicBezTo>
                          <a:pt x="1205558" y="1001232"/>
                          <a:pt x="1207990" y="999130"/>
                          <a:pt x="1209815" y="999992"/>
                        </a:cubicBezTo>
                        <a:close/>
                        <a:moveTo>
                          <a:pt x="1086511" y="983301"/>
                        </a:moveTo>
                        <a:cubicBezTo>
                          <a:pt x="1088758" y="983479"/>
                          <a:pt x="1090761" y="985762"/>
                          <a:pt x="1090793" y="987474"/>
                        </a:cubicBezTo>
                        <a:cubicBezTo>
                          <a:pt x="1090747" y="990042"/>
                          <a:pt x="1088165" y="991705"/>
                          <a:pt x="1086511" y="991647"/>
                        </a:cubicBezTo>
                        <a:cubicBezTo>
                          <a:pt x="1083450" y="994542"/>
                          <a:pt x="1033996" y="994717"/>
                          <a:pt x="994033" y="988308"/>
                        </a:cubicBezTo>
                        <a:cubicBezTo>
                          <a:pt x="951219" y="988308"/>
                          <a:pt x="916968" y="994150"/>
                          <a:pt x="916968" y="994150"/>
                        </a:cubicBezTo>
                        <a:cubicBezTo>
                          <a:pt x="916713" y="994117"/>
                          <a:pt x="916434" y="994163"/>
                          <a:pt x="916112" y="994150"/>
                        </a:cubicBezTo>
                        <a:cubicBezTo>
                          <a:pt x="914185" y="994308"/>
                          <a:pt x="912088" y="992333"/>
                          <a:pt x="911830" y="990812"/>
                        </a:cubicBezTo>
                        <a:cubicBezTo>
                          <a:pt x="911876" y="988317"/>
                          <a:pt x="912964" y="986801"/>
                          <a:pt x="915255" y="985805"/>
                        </a:cubicBezTo>
                        <a:cubicBezTo>
                          <a:pt x="919227" y="980158"/>
                          <a:pt x="943572" y="983676"/>
                          <a:pt x="994033" y="979963"/>
                        </a:cubicBezTo>
                        <a:cubicBezTo>
                          <a:pt x="1036109" y="979295"/>
                          <a:pt x="1085678" y="983302"/>
                          <a:pt x="1086511" y="983301"/>
                        </a:cubicBezTo>
                        <a:close/>
                        <a:moveTo>
                          <a:pt x="1075380" y="673701"/>
                        </a:moveTo>
                        <a:cubicBezTo>
                          <a:pt x="1075482" y="676231"/>
                          <a:pt x="1073498" y="678030"/>
                          <a:pt x="1071098" y="677873"/>
                        </a:cubicBezTo>
                        <a:cubicBezTo>
                          <a:pt x="1070123" y="678479"/>
                          <a:pt x="1040468" y="674554"/>
                          <a:pt x="1012015" y="675370"/>
                        </a:cubicBezTo>
                        <a:cubicBezTo>
                          <a:pt x="984651" y="674567"/>
                          <a:pt x="922123" y="680329"/>
                          <a:pt x="921250" y="680377"/>
                        </a:cubicBezTo>
                        <a:lnTo>
                          <a:pt x="921250" y="680377"/>
                        </a:lnTo>
                        <a:cubicBezTo>
                          <a:pt x="919055" y="680332"/>
                          <a:pt x="917344" y="678612"/>
                          <a:pt x="916968" y="676204"/>
                        </a:cubicBezTo>
                        <a:cubicBezTo>
                          <a:pt x="916638" y="673699"/>
                          <a:pt x="919205" y="672019"/>
                          <a:pt x="921250" y="672032"/>
                        </a:cubicBezTo>
                        <a:cubicBezTo>
                          <a:pt x="927226" y="670874"/>
                          <a:pt x="982260" y="664366"/>
                          <a:pt x="1012871" y="667025"/>
                        </a:cubicBezTo>
                        <a:cubicBezTo>
                          <a:pt x="1040272" y="667859"/>
                          <a:pt x="1071955" y="669528"/>
                          <a:pt x="1071955" y="669528"/>
                        </a:cubicBezTo>
                        <a:cubicBezTo>
                          <a:pt x="1073688" y="668559"/>
                          <a:pt x="1075184" y="670826"/>
                          <a:pt x="1075380" y="673701"/>
                        </a:cubicBezTo>
                        <a:close/>
                        <a:moveTo>
                          <a:pt x="1070242" y="631975"/>
                        </a:moveTo>
                        <a:cubicBezTo>
                          <a:pt x="1072544" y="632696"/>
                          <a:pt x="1073932" y="634344"/>
                          <a:pt x="1073667" y="636982"/>
                        </a:cubicBezTo>
                        <a:cubicBezTo>
                          <a:pt x="1072546" y="638419"/>
                          <a:pt x="1071133" y="640290"/>
                          <a:pt x="1069385" y="640320"/>
                        </a:cubicBezTo>
                        <a:cubicBezTo>
                          <a:pt x="1068958" y="640352"/>
                          <a:pt x="1068789" y="640347"/>
                          <a:pt x="1068530" y="640320"/>
                        </a:cubicBezTo>
                        <a:cubicBezTo>
                          <a:pt x="1070041" y="642419"/>
                          <a:pt x="1029254" y="630780"/>
                          <a:pt x="1001740" y="629472"/>
                        </a:cubicBezTo>
                        <a:cubicBezTo>
                          <a:pt x="971770" y="628637"/>
                          <a:pt x="930668" y="638651"/>
                          <a:pt x="930668" y="638651"/>
                        </a:cubicBezTo>
                        <a:cubicBezTo>
                          <a:pt x="927920" y="639782"/>
                          <a:pt x="926449" y="637834"/>
                          <a:pt x="925531" y="635313"/>
                        </a:cubicBezTo>
                        <a:cubicBezTo>
                          <a:pt x="924815" y="632813"/>
                          <a:pt x="926608" y="631565"/>
                          <a:pt x="928956" y="630306"/>
                        </a:cubicBezTo>
                        <a:cubicBezTo>
                          <a:pt x="932147" y="624188"/>
                          <a:pt x="969309" y="622885"/>
                          <a:pt x="1002596" y="621127"/>
                        </a:cubicBezTo>
                        <a:cubicBezTo>
                          <a:pt x="1028037" y="621378"/>
                          <a:pt x="1068242" y="631444"/>
                          <a:pt x="1070242" y="631975"/>
                        </a:cubicBezTo>
                        <a:close/>
                        <a:moveTo>
                          <a:pt x="888711" y="358258"/>
                        </a:moveTo>
                        <a:cubicBezTo>
                          <a:pt x="886397" y="358039"/>
                          <a:pt x="884376" y="356718"/>
                          <a:pt x="884429" y="354086"/>
                        </a:cubicBezTo>
                        <a:cubicBezTo>
                          <a:pt x="884350" y="351576"/>
                          <a:pt x="886257" y="349838"/>
                          <a:pt x="888711" y="349913"/>
                        </a:cubicBezTo>
                        <a:cubicBezTo>
                          <a:pt x="891610" y="349809"/>
                          <a:pt x="892904" y="349889"/>
                          <a:pt x="896417" y="349913"/>
                        </a:cubicBezTo>
                        <a:cubicBezTo>
                          <a:pt x="910607" y="348430"/>
                          <a:pt x="943382" y="347270"/>
                          <a:pt x="960639" y="349913"/>
                        </a:cubicBezTo>
                        <a:cubicBezTo>
                          <a:pt x="983047" y="348211"/>
                          <a:pt x="1022486" y="342484"/>
                          <a:pt x="1023146" y="342403"/>
                        </a:cubicBezTo>
                        <a:cubicBezTo>
                          <a:pt x="1025780" y="342329"/>
                          <a:pt x="1027377" y="344232"/>
                          <a:pt x="1028284" y="345741"/>
                        </a:cubicBezTo>
                        <a:cubicBezTo>
                          <a:pt x="1028589" y="348057"/>
                          <a:pt x="1026495" y="349552"/>
                          <a:pt x="1024859" y="350748"/>
                        </a:cubicBezTo>
                        <a:cubicBezTo>
                          <a:pt x="1028883" y="349658"/>
                          <a:pt x="983511" y="362002"/>
                          <a:pt x="962351" y="358258"/>
                        </a:cubicBezTo>
                        <a:cubicBezTo>
                          <a:pt x="953233" y="358604"/>
                          <a:pt x="944065" y="358774"/>
                          <a:pt x="934094" y="359093"/>
                        </a:cubicBezTo>
                        <a:cubicBezTo>
                          <a:pt x="919353" y="358896"/>
                          <a:pt x="905281" y="357184"/>
                          <a:pt x="897274" y="358258"/>
                        </a:cubicBezTo>
                        <a:cubicBezTo>
                          <a:pt x="892109" y="359039"/>
                          <a:pt x="889593" y="358156"/>
                          <a:pt x="888711" y="358258"/>
                        </a:cubicBezTo>
                        <a:close/>
                        <a:moveTo>
                          <a:pt x="803084" y="1027530"/>
                        </a:moveTo>
                        <a:cubicBezTo>
                          <a:pt x="805827" y="1026912"/>
                          <a:pt x="807377" y="1027728"/>
                          <a:pt x="809077" y="1030034"/>
                        </a:cubicBezTo>
                        <a:cubicBezTo>
                          <a:pt x="810240" y="1032583"/>
                          <a:pt x="809010" y="1033791"/>
                          <a:pt x="806509" y="1035875"/>
                        </a:cubicBezTo>
                        <a:cubicBezTo>
                          <a:pt x="815845" y="1033715"/>
                          <a:pt x="765898" y="1050709"/>
                          <a:pt x="729444" y="1074262"/>
                        </a:cubicBezTo>
                        <a:cubicBezTo>
                          <a:pt x="688411" y="1098725"/>
                          <a:pt x="642057" y="1148788"/>
                          <a:pt x="641247" y="1149368"/>
                        </a:cubicBezTo>
                        <a:cubicBezTo>
                          <a:pt x="640315" y="1150134"/>
                          <a:pt x="639492" y="1151050"/>
                          <a:pt x="637822" y="1151037"/>
                        </a:cubicBezTo>
                        <a:cubicBezTo>
                          <a:pt x="637105" y="1151112"/>
                          <a:pt x="636107" y="1151065"/>
                          <a:pt x="635253" y="1150202"/>
                        </a:cubicBezTo>
                        <a:cubicBezTo>
                          <a:pt x="633209" y="1148613"/>
                          <a:pt x="633673" y="1146125"/>
                          <a:pt x="635253" y="1144361"/>
                        </a:cubicBezTo>
                        <a:cubicBezTo>
                          <a:pt x="635081" y="1146357"/>
                          <a:pt x="677297" y="1090431"/>
                          <a:pt x="725162" y="1067586"/>
                        </a:cubicBezTo>
                        <a:cubicBezTo>
                          <a:pt x="762839" y="1045055"/>
                          <a:pt x="803085" y="1027529"/>
                          <a:pt x="803084" y="1027530"/>
                        </a:cubicBezTo>
                        <a:close/>
                        <a:moveTo>
                          <a:pt x="448585" y="549359"/>
                        </a:moveTo>
                        <a:cubicBezTo>
                          <a:pt x="445662" y="548902"/>
                          <a:pt x="444689" y="547809"/>
                          <a:pt x="444303" y="545187"/>
                        </a:cubicBezTo>
                        <a:cubicBezTo>
                          <a:pt x="444363" y="542673"/>
                          <a:pt x="445748" y="540767"/>
                          <a:pt x="448585" y="541014"/>
                        </a:cubicBezTo>
                        <a:cubicBezTo>
                          <a:pt x="446812" y="541830"/>
                          <a:pt x="494470" y="545789"/>
                          <a:pt x="521368" y="533504"/>
                        </a:cubicBezTo>
                        <a:cubicBezTo>
                          <a:pt x="547056" y="525992"/>
                          <a:pt x="569319" y="511806"/>
                          <a:pt x="569319" y="511807"/>
                        </a:cubicBezTo>
                        <a:cubicBezTo>
                          <a:pt x="571145" y="510076"/>
                          <a:pt x="573986" y="510808"/>
                          <a:pt x="575314" y="512641"/>
                        </a:cubicBezTo>
                        <a:cubicBezTo>
                          <a:pt x="576864" y="514470"/>
                          <a:pt x="575715" y="516821"/>
                          <a:pt x="574457" y="518483"/>
                        </a:cubicBezTo>
                        <a:cubicBezTo>
                          <a:pt x="579402" y="519444"/>
                          <a:pt x="546715" y="535531"/>
                          <a:pt x="523937" y="541014"/>
                        </a:cubicBezTo>
                        <a:cubicBezTo>
                          <a:pt x="496382" y="548982"/>
                          <a:pt x="450632" y="549492"/>
                          <a:pt x="448585" y="549359"/>
                        </a:cubicBezTo>
                        <a:close/>
                        <a:moveTo>
                          <a:pt x="520512" y="817235"/>
                        </a:moveTo>
                        <a:cubicBezTo>
                          <a:pt x="519749" y="815688"/>
                          <a:pt x="519220" y="813429"/>
                          <a:pt x="522225" y="811394"/>
                        </a:cubicBezTo>
                        <a:cubicBezTo>
                          <a:pt x="527006" y="811680"/>
                          <a:pt x="559143" y="792014"/>
                          <a:pt x="589870" y="781352"/>
                        </a:cubicBezTo>
                        <a:cubicBezTo>
                          <a:pt x="616591" y="773754"/>
                          <a:pt x="657477" y="772141"/>
                          <a:pt x="659229" y="772172"/>
                        </a:cubicBezTo>
                        <a:cubicBezTo>
                          <a:pt x="661474" y="772103"/>
                          <a:pt x="663414" y="774105"/>
                          <a:pt x="663510" y="776345"/>
                        </a:cubicBezTo>
                        <a:cubicBezTo>
                          <a:pt x="663513" y="779140"/>
                          <a:pt x="661455" y="780652"/>
                          <a:pt x="659229" y="780517"/>
                        </a:cubicBezTo>
                        <a:cubicBezTo>
                          <a:pt x="658373" y="784970"/>
                          <a:pt x="615087" y="783484"/>
                          <a:pt x="591583" y="789697"/>
                        </a:cubicBezTo>
                        <a:cubicBezTo>
                          <a:pt x="563326" y="797207"/>
                          <a:pt x="526505" y="818904"/>
                          <a:pt x="526505" y="818904"/>
                        </a:cubicBezTo>
                        <a:cubicBezTo>
                          <a:pt x="525659" y="818874"/>
                          <a:pt x="524628" y="819641"/>
                          <a:pt x="523937" y="819739"/>
                        </a:cubicBezTo>
                        <a:cubicBezTo>
                          <a:pt x="523071" y="818954"/>
                          <a:pt x="521059" y="818630"/>
                          <a:pt x="520512" y="817235"/>
                        </a:cubicBezTo>
                        <a:close/>
                        <a:moveTo>
                          <a:pt x="531643" y="861464"/>
                        </a:moveTo>
                        <a:cubicBezTo>
                          <a:pt x="530986" y="861532"/>
                          <a:pt x="530348" y="861536"/>
                          <a:pt x="529931" y="861464"/>
                        </a:cubicBezTo>
                        <a:cubicBezTo>
                          <a:pt x="528197" y="861346"/>
                          <a:pt x="526552" y="860609"/>
                          <a:pt x="525650" y="858960"/>
                        </a:cubicBezTo>
                        <a:cubicBezTo>
                          <a:pt x="524511" y="856587"/>
                          <a:pt x="525599" y="855053"/>
                          <a:pt x="528218" y="853119"/>
                        </a:cubicBezTo>
                        <a:cubicBezTo>
                          <a:pt x="531797" y="853043"/>
                          <a:pt x="589179" y="828653"/>
                          <a:pt x="613846" y="821408"/>
                        </a:cubicBezTo>
                        <a:cubicBezTo>
                          <a:pt x="640424" y="813940"/>
                          <a:pt x="670213" y="806386"/>
                          <a:pt x="671217" y="806387"/>
                        </a:cubicBezTo>
                        <a:cubicBezTo>
                          <a:pt x="674042" y="805634"/>
                          <a:pt x="675333" y="807091"/>
                          <a:pt x="676354" y="809725"/>
                        </a:cubicBezTo>
                        <a:cubicBezTo>
                          <a:pt x="676913" y="812319"/>
                          <a:pt x="675545" y="814172"/>
                          <a:pt x="672929" y="814732"/>
                        </a:cubicBezTo>
                        <a:cubicBezTo>
                          <a:pt x="668984" y="812892"/>
                          <a:pt x="644376" y="823135"/>
                          <a:pt x="616415" y="829753"/>
                        </a:cubicBezTo>
                        <a:cubicBezTo>
                          <a:pt x="590727" y="837263"/>
                          <a:pt x="531643" y="861463"/>
                          <a:pt x="531643" y="861464"/>
                        </a:cubicBezTo>
                        <a:close/>
                        <a:moveTo>
                          <a:pt x="374088" y="1396381"/>
                        </a:moveTo>
                        <a:cubicBezTo>
                          <a:pt x="373247" y="1398208"/>
                          <a:pt x="371467" y="1398201"/>
                          <a:pt x="370663" y="1398050"/>
                        </a:cubicBezTo>
                        <a:cubicBezTo>
                          <a:pt x="369733" y="1397971"/>
                          <a:pt x="369010" y="1398052"/>
                          <a:pt x="368095" y="1397215"/>
                        </a:cubicBezTo>
                        <a:cubicBezTo>
                          <a:pt x="365752" y="1396527"/>
                          <a:pt x="365781" y="1393431"/>
                          <a:pt x="366382" y="1391374"/>
                        </a:cubicBezTo>
                        <a:cubicBezTo>
                          <a:pt x="373015" y="1385459"/>
                          <a:pt x="396989" y="1331701"/>
                          <a:pt x="440878" y="1297909"/>
                        </a:cubicBezTo>
                        <a:cubicBezTo>
                          <a:pt x="481299" y="1262749"/>
                          <a:pt x="507719" y="1251027"/>
                          <a:pt x="508524" y="1251177"/>
                        </a:cubicBezTo>
                        <a:cubicBezTo>
                          <a:pt x="510632" y="1250293"/>
                          <a:pt x="512837" y="1251266"/>
                          <a:pt x="514518" y="1253681"/>
                        </a:cubicBezTo>
                        <a:cubicBezTo>
                          <a:pt x="515399" y="1256125"/>
                          <a:pt x="514516" y="1257772"/>
                          <a:pt x="511949" y="1259522"/>
                        </a:cubicBezTo>
                        <a:cubicBezTo>
                          <a:pt x="515944" y="1261696"/>
                          <a:pt x="487799" y="1271770"/>
                          <a:pt x="446872" y="1305420"/>
                        </a:cubicBezTo>
                        <a:cubicBezTo>
                          <a:pt x="408401" y="1338681"/>
                          <a:pt x="374232" y="1395481"/>
                          <a:pt x="374088" y="1396381"/>
                        </a:cubicBezTo>
                        <a:close/>
                        <a:moveTo>
                          <a:pt x="460573" y="1577468"/>
                        </a:moveTo>
                        <a:cubicBezTo>
                          <a:pt x="460357" y="1577435"/>
                          <a:pt x="459898" y="1577482"/>
                          <a:pt x="459716" y="1577468"/>
                        </a:cubicBezTo>
                        <a:cubicBezTo>
                          <a:pt x="458058" y="1577590"/>
                          <a:pt x="456058" y="1576128"/>
                          <a:pt x="455435" y="1574130"/>
                        </a:cubicBezTo>
                        <a:cubicBezTo>
                          <a:pt x="454780" y="1571698"/>
                          <a:pt x="456208" y="1569992"/>
                          <a:pt x="458860" y="1569123"/>
                        </a:cubicBezTo>
                        <a:cubicBezTo>
                          <a:pt x="468102" y="1563825"/>
                          <a:pt x="721168" y="1481613"/>
                          <a:pt x="907549" y="1404726"/>
                        </a:cubicBezTo>
                        <a:cubicBezTo>
                          <a:pt x="1056023" y="1309331"/>
                          <a:pt x="1187056" y="1182817"/>
                          <a:pt x="1187552" y="1181079"/>
                        </a:cubicBezTo>
                        <a:cubicBezTo>
                          <a:pt x="1189084" y="1179464"/>
                          <a:pt x="1192009" y="1179223"/>
                          <a:pt x="1193546" y="1181079"/>
                        </a:cubicBezTo>
                        <a:cubicBezTo>
                          <a:pt x="1195365" y="1182560"/>
                          <a:pt x="1195366" y="1184967"/>
                          <a:pt x="1193546" y="1186920"/>
                        </a:cubicBezTo>
                        <a:cubicBezTo>
                          <a:pt x="1204020" y="1213413"/>
                          <a:pt x="1058572" y="1356115"/>
                          <a:pt x="911830" y="1411402"/>
                        </a:cubicBezTo>
                        <a:cubicBezTo>
                          <a:pt x="763189" y="1508323"/>
                          <a:pt x="463199" y="1576479"/>
                          <a:pt x="460573" y="1577468"/>
                        </a:cubicBezTo>
                        <a:close/>
                        <a:moveTo>
                          <a:pt x="572744" y="1831992"/>
                        </a:moveTo>
                        <a:cubicBezTo>
                          <a:pt x="571874" y="1832735"/>
                          <a:pt x="570876" y="1832756"/>
                          <a:pt x="570176" y="1832826"/>
                        </a:cubicBezTo>
                        <a:cubicBezTo>
                          <a:pt x="569395" y="1833017"/>
                          <a:pt x="567611" y="1831904"/>
                          <a:pt x="566751" y="1831157"/>
                        </a:cubicBezTo>
                        <a:cubicBezTo>
                          <a:pt x="565008" y="1829331"/>
                          <a:pt x="565043" y="1826899"/>
                          <a:pt x="566751" y="1825316"/>
                        </a:cubicBezTo>
                        <a:cubicBezTo>
                          <a:pt x="588498" y="1820857"/>
                          <a:pt x="928588" y="1523311"/>
                          <a:pt x="1000027" y="1469817"/>
                        </a:cubicBezTo>
                        <a:cubicBezTo>
                          <a:pt x="1090720" y="1407329"/>
                          <a:pt x="1250071" y="1337156"/>
                          <a:pt x="1250916" y="1336297"/>
                        </a:cubicBezTo>
                        <a:cubicBezTo>
                          <a:pt x="1252411" y="1335315"/>
                          <a:pt x="1254771" y="1335940"/>
                          <a:pt x="1256911" y="1337966"/>
                        </a:cubicBezTo>
                        <a:cubicBezTo>
                          <a:pt x="1257537" y="1340607"/>
                          <a:pt x="1257013" y="1342487"/>
                          <a:pt x="1255198" y="1343807"/>
                        </a:cubicBezTo>
                        <a:cubicBezTo>
                          <a:pt x="1235914" y="1334420"/>
                          <a:pt x="1110589" y="1424803"/>
                          <a:pt x="1005165" y="1476493"/>
                        </a:cubicBezTo>
                        <a:cubicBezTo>
                          <a:pt x="915349" y="1538055"/>
                          <a:pt x="575663" y="1829849"/>
                          <a:pt x="572744" y="183199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EBDC0F26-48E1-95B0-97F6-222AC4076BA7}"/>
              </a:ext>
            </a:extLst>
          </p:cNvPr>
          <p:cNvSpPr/>
          <p:nvPr/>
        </p:nvSpPr>
        <p:spPr>
          <a:xfrm>
            <a:off x="518906" y="2045467"/>
            <a:ext cx="6110996" cy="4650168"/>
          </a:xfrm>
          <a:custGeom>
            <a:avLst/>
            <a:gdLst>
              <a:gd name="connsiteX0" fmla="*/ 0 w 6110996"/>
              <a:gd name="connsiteY0" fmla="*/ 0 h 4650168"/>
              <a:gd name="connsiteX1" fmla="*/ 677765 w 6110996"/>
              <a:gd name="connsiteY1" fmla="*/ 0 h 4650168"/>
              <a:gd name="connsiteX2" fmla="*/ 1049980 w 6110996"/>
              <a:gd name="connsiteY2" fmla="*/ 0 h 4650168"/>
              <a:gd name="connsiteX3" fmla="*/ 1727745 w 6110996"/>
              <a:gd name="connsiteY3" fmla="*/ 0 h 4650168"/>
              <a:gd name="connsiteX4" fmla="*/ 2099960 w 6110996"/>
              <a:gd name="connsiteY4" fmla="*/ 0 h 4650168"/>
              <a:gd name="connsiteX5" fmla="*/ 2716615 w 6110996"/>
              <a:gd name="connsiteY5" fmla="*/ 0 h 4650168"/>
              <a:gd name="connsiteX6" fmla="*/ 3211051 w 6110996"/>
              <a:gd name="connsiteY6" fmla="*/ 0 h 4650168"/>
              <a:gd name="connsiteX7" fmla="*/ 3705486 w 6110996"/>
              <a:gd name="connsiteY7" fmla="*/ 0 h 4650168"/>
              <a:gd name="connsiteX8" fmla="*/ 4322141 w 6110996"/>
              <a:gd name="connsiteY8" fmla="*/ 0 h 4650168"/>
              <a:gd name="connsiteX9" fmla="*/ 4816576 w 6110996"/>
              <a:gd name="connsiteY9" fmla="*/ 0 h 4650168"/>
              <a:gd name="connsiteX10" fmla="*/ 5249901 w 6110996"/>
              <a:gd name="connsiteY10" fmla="*/ 0 h 4650168"/>
              <a:gd name="connsiteX11" fmla="*/ 6110996 w 6110996"/>
              <a:gd name="connsiteY11" fmla="*/ 0 h 4650168"/>
              <a:gd name="connsiteX12" fmla="*/ 6110996 w 6110996"/>
              <a:gd name="connsiteY12" fmla="*/ 581271 h 4650168"/>
              <a:gd name="connsiteX13" fmla="*/ 6110996 w 6110996"/>
              <a:gd name="connsiteY13" fmla="*/ 1069539 h 4650168"/>
              <a:gd name="connsiteX14" fmla="*/ 6110996 w 6110996"/>
              <a:gd name="connsiteY14" fmla="*/ 1650810 h 4650168"/>
              <a:gd name="connsiteX15" fmla="*/ 6110996 w 6110996"/>
              <a:gd name="connsiteY15" fmla="*/ 2092576 h 4650168"/>
              <a:gd name="connsiteX16" fmla="*/ 6110996 w 6110996"/>
              <a:gd name="connsiteY16" fmla="*/ 2766850 h 4650168"/>
              <a:gd name="connsiteX17" fmla="*/ 6110996 w 6110996"/>
              <a:gd name="connsiteY17" fmla="*/ 3348121 h 4650168"/>
              <a:gd name="connsiteX18" fmla="*/ 6110996 w 6110996"/>
              <a:gd name="connsiteY18" fmla="*/ 3789887 h 4650168"/>
              <a:gd name="connsiteX19" fmla="*/ 6110996 w 6110996"/>
              <a:gd name="connsiteY19" fmla="*/ 4650168 h 4650168"/>
              <a:gd name="connsiteX20" fmla="*/ 5494341 w 6110996"/>
              <a:gd name="connsiteY20" fmla="*/ 4650168 h 4650168"/>
              <a:gd name="connsiteX21" fmla="*/ 4999906 w 6110996"/>
              <a:gd name="connsiteY21" fmla="*/ 4650168 h 4650168"/>
              <a:gd name="connsiteX22" fmla="*/ 4505471 w 6110996"/>
              <a:gd name="connsiteY22" fmla="*/ 4650168 h 4650168"/>
              <a:gd name="connsiteX23" fmla="*/ 4133255 w 6110996"/>
              <a:gd name="connsiteY23" fmla="*/ 4650168 h 4650168"/>
              <a:gd name="connsiteX24" fmla="*/ 3455490 w 6110996"/>
              <a:gd name="connsiteY24" fmla="*/ 4650168 h 4650168"/>
              <a:gd name="connsiteX25" fmla="*/ 2838835 w 6110996"/>
              <a:gd name="connsiteY25" fmla="*/ 4650168 h 4650168"/>
              <a:gd name="connsiteX26" fmla="*/ 2222180 w 6110996"/>
              <a:gd name="connsiteY26" fmla="*/ 4650168 h 4650168"/>
              <a:gd name="connsiteX27" fmla="*/ 1727745 w 6110996"/>
              <a:gd name="connsiteY27" fmla="*/ 4650168 h 4650168"/>
              <a:gd name="connsiteX28" fmla="*/ 1111090 w 6110996"/>
              <a:gd name="connsiteY28" fmla="*/ 4650168 h 4650168"/>
              <a:gd name="connsiteX29" fmla="*/ 616655 w 6110996"/>
              <a:gd name="connsiteY29" fmla="*/ 4650168 h 4650168"/>
              <a:gd name="connsiteX30" fmla="*/ 0 w 6110996"/>
              <a:gd name="connsiteY30" fmla="*/ 4650168 h 4650168"/>
              <a:gd name="connsiteX31" fmla="*/ 0 w 6110996"/>
              <a:gd name="connsiteY31" fmla="*/ 4208402 h 4650168"/>
              <a:gd name="connsiteX32" fmla="*/ 0 w 6110996"/>
              <a:gd name="connsiteY32" fmla="*/ 3766636 h 4650168"/>
              <a:gd name="connsiteX33" fmla="*/ 0 w 6110996"/>
              <a:gd name="connsiteY33" fmla="*/ 3231867 h 4650168"/>
              <a:gd name="connsiteX34" fmla="*/ 0 w 6110996"/>
              <a:gd name="connsiteY34" fmla="*/ 2743599 h 4650168"/>
              <a:gd name="connsiteX35" fmla="*/ 0 w 6110996"/>
              <a:gd name="connsiteY35" fmla="*/ 2115826 h 4650168"/>
              <a:gd name="connsiteX36" fmla="*/ 0 w 6110996"/>
              <a:gd name="connsiteY36" fmla="*/ 1674060 h 4650168"/>
              <a:gd name="connsiteX37" fmla="*/ 0 w 6110996"/>
              <a:gd name="connsiteY37" fmla="*/ 1139291 h 4650168"/>
              <a:gd name="connsiteX38" fmla="*/ 0 w 6110996"/>
              <a:gd name="connsiteY38" fmla="*/ 0 h 465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110996" h="4650168" fill="none" extrusionOk="0">
                <a:moveTo>
                  <a:pt x="0" y="0"/>
                </a:moveTo>
                <a:cubicBezTo>
                  <a:pt x="309885" y="-9414"/>
                  <a:pt x="499727" y="8213"/>
                  <a:pt x="677765" y="0"/>
                </a:cubicBezTo>
                <a:cubicBezTo>
                  <a:pt x="855803" y="-8213"/>
                  <a:pt x="867567" y="23752"/>
                  <a:pt x="1049980" y="0"/>
                </a:cubicBezTo>
                <a:cubicBezTo>
                  <a:pt x="1232394" y="-23752"/>
                  <a:pt x="1516267" y="23076"/>
                  <a:pt x="1727745" y="0"/>
                </a:cubicBezTo>
                <a:cubicBezTo>
                  <a:pt x="1939224" y="-23076"/>
                  <a:pt x="1951727" y="39200"/>
                  <a:pt x="2099960" y="0"/>
                </a:cubicBezTo>
                <a:cubicBezTo>
                  <a:pt x="2248194" y="-39200"/>
                  <a:pt x="2528182" y="17062"/>
                  <a:pt x="2716615" y="0"/>
                </a:cubicBezTo>
                <a:cubicBezTo>
                  <a:pt x="2905048" y="-17062"/>
                  <a:pt x="3023985" y="12015"/>
                  <a:pt x="3211051" y="0"/>
                </a:cubicBezTo>
                <a:cubicBezTo>
                  <a:pt x="3398117" y="-12015"/>
                  <a:pt x="3579845" y="42711"/>
                  <a:pt x="3705486" y="0"/>
                </a:cubicBezTo>
                <a:cubicBezTo>
                  <a:pt x="3831127" y="-42711"/>
                  <a:pt x="4177297" y="32208"/>
                  <a:pt x="4322141" y="0"/>
                </a:cubicBezTo>
                <a:cubicBezTo>
                  <a:pt x="4466986" y="-32208"/>
                  <a:pt x="4659564" y="4894"/>
                  <a:pt x="4816576" y="0"/>
                </a:cubicBezTo>
                <a:cubicBezTo>
                  <a:pt x="4973588" y="-4894"/>
                  <a:pt x="5066457" y="22039"/>
                  <a:pt x="5249901" y="0"/>
                </a:cubicBezTo>
                <a:cubicBezTo>
                  <a:pt x="5433346" y="-22039"/>
                  <a:pt x="5865570" y="23811"/>
                  <a:pt x="6110996" y="0"/>
                </a:cubicBezTo>
                <a:cubicBezTo>
                  <a:pt x="6178837" y="187797"/>
                  <a:pt x="6071947" y="447302"/>
                  <a:pt x="6110996" y="581271"/>
                </a:cubicBezTo>
                <a:cubicBezTo>
                  <a:pt x="6150045" y="715240"/>
                  <a:pt x="6066547" y="927142"/>
                  <a:pt x="6110996" y="1069539"/>
                </a:cubicBezTo>
                <a:cubicBezTo>
                  <a:pt x="6155445" y="1211936"/>
                  <a:pt x="6102608" y="1522631"/>
                  <a:pt x="6110996" y="1650810"/>
                </a:cubicBezTo>
                <a:cubicBezTo>
                  <a:pt x="6119384" y="1778989"/>
                  <a:pt x="6101219" y="1903242"/>
                  <a:pt x="6110996" y="2092576"/>
                </a:cubicBezTo>
                <a:cubicBezTo>
                  <a:pt x="6120773" y="2281910"/>
                  <a:pt x="6038386" y="2545530"/>
                  <a:pt x="6110996" y="2766850"/>
                </a:cubicBezTo>
                <a:cubicBezTo>
                  <a:pt x="6183606" y="2988170"/>
                  <a:pt x="6048383" y="3197795"/>
                  <a:pt x="6110996" y="3348121"/>
                </a:cubicBezTo>
                <a:cubicBezTo>
                  <a:pt x="6173609" y="3498447"/>
                  <a:pt x="6097131" y="3664944"/>
                  <a:pt x="6110996" y="3789887"/>
                </a:cubicBezTo>
                <a:cubicBezTo>
                  <a:pt x="6124861" y="3914830"/>
                  <a:pt x="6107924" y="4445813"/>
                  <a:pt x="6110996" y="4650168"/>
                </a:cubicBezTo>
                <a:cubicBezTo>
                  <a:pt x="5978260" y="4682198"/>
                  <a:pt x="5684653" y="4632841"/>
                  <a:pt x="5494341" y="4650168"/>
                </a:cubicBezTo>
                <a:cubicBezTo>
                  <a:pt x="5304030" y="4667495"/>
                  <a:pt x="5112651" y="4613303"/>
                  <a:pt x="4999906" y="4650168"/>
                </a:cubicBezTo>
                <a:cubicBezTo>
                  <a:pt x="4887162" y="4687033"/>
                  <a:pt x="4703076" y="4626231"/>
                  <a:pt x="4505471" y="4650168"/>
                </a:cubicBezTo>
                <a:cubicBezTo>
                  <a:pt x="4307866" y="4674105"/>
                  <a:pt x="4210868" y="4628169"/>
                  <a:pt x="4133255" y="4650168"/>
                </a:cubicBezTo>
                <a:cubicBezTo>
                  <a:pt x="4055642" y="4672167"/>
                  <a:pt x="3720413" y="4593154"/>
                  <a:pt x="3455490" y="4650168"/>
                </a:cubicBezTo>
                <a:cubicBezTo>
                  <a:pt x="3190567" y="4707182"/>
                  <a:pt x="3085508" y="4636979"/>
                  <a:pt x="2838835" y="4650168"/>
                </a:cubicBezTo>
                <a:cubicBezTo>
                  <a:pt x="2592162" y="4663357"/>
                  <a:pt x="2393150" y="4623865"/>
                  <a:pt x="2222180" y="4650168"/>
                </a:cubicBezTo>
                <a:cubicBezTo>
                  <a:pt x="2051210" y="4676471"/>
                  <a:pt x="1832221" y="4609699"/>
                  <a:pt x="1727745" y="4650168"/>
                </a:cubicBezTo>
                <a:cubicBezTo>
                  <a:pt x="1623269" y="4690637"/>
                  <a:pt x="1247486" y="4597212"/>
                  <a:pt x="1111090" y="4650168"/>
                </a:cubicBezTo>
                <a:cubicBezTo>
                  <a:pt x="974695" y="4703124"/>
                  <a:pt x="846544" y="4597229"/>
                  <a:pt x="616655" y="4650168"/>
                </a:cubicBezTo>
                <a:cubicBezTo>
                  <a:pt x="386767" y="4703107"/>
                  <a:pt x="192343" y="4605184"/>
                  <a:pt x="0" y="4650168"/>
                </a:cubicBezTo>
                <a:cubicBezTo>
                  <a:pt x="-17595" y="4551408"/>
                  <a:pt x="42222" y="4349639"/>
                  <a:pt x="0" y="4208402"/>
                </a:cubicBezTo>
                <a:cubicBezTo>
                  <a:pt x="-42222" y="4067165"/>
                  <a:pt x="6393" y="3879888"/>
                  <a:pt x="0" y="3766636"/>
                </a:cubicBezTo>
                <a:cubicBezTo>
                  <a:pt x="-6393" y="3653384"/>
                  <a:pt x="7985" y="3445138"/>
                  <a:pt x="0" y="3231867"/>
                </a:cubicBezTo>
                <a:cubicBezTo>
                  <a:pt x="-7985" y="3018596"/>
                  <a:pt x="1636" y="2897761"/>
                  <a:pt x="0" y="2743599"/>
                </a:cubicBezTo>
                <a:cubicBezTo>
                  <a:pt x="-1636" y="2589437"/>
                  <a:pt x="73519" y="2341541"/>
                  <a:pt x="0" y="2115826"/>
                </a:cubicBezTo>
                <a:cubicBezTo>
                  <a:pt x="-73519" y="1890111"/>
                  <a:pt x="35568" y="1820521"/>
                  <a:pt x="0" y="1674060"/>
                </a:cubicBezTo>
                <a:cubicBezTo>
                  <a:pt x="-35568" y="1527599"/>
                  <a:pt x="58977" y="1391106"/>
                  <a:pt x="0" y="1139291"/>
                </a:cubicBezTo>
                <a:cubicBezTo>
                  <a:pt x="-58977" y="887476"/>
                  <a:pt x="130878" y="528689"/>
                  <a:pt x="0" y="0"/>
                </a:cubicBezTo>
                <a:close/>
              </a:path>
              <a:path w="6110996" h="4650168" stroke="0" extrusionOk="0">
                <a:moveTo>
                  <a:pt x="0" y="0"/>
                </a:moveTo>
                <a:cubicBezTo>
                  <a:pt x="212036" y="-3371"/>
                  <a:pt x="332148" y="5908"/>
                  <a:pt x="555545" y="0"/>
                </a:cubicBezTo>
                <a:cubicBezTo>
                  <a:pt x="778942" y="-5908"/>
                  <a:pt x="849833" y="4272"/>
                  <a:pt x="1049980" y="0"/>
                </a:cubicBezTo>
                <a:cubicBezTo>
                  <a:pt x="1250128" y="-4272"/>
                  <a:pt x="1335894" y="28469"/>
                  <a:pt x="1605525" y="0"/>
                </a:cubicBezTo>
                <a:cubicBezTo>
                  <a:pt x="1875156" y="-28469"/>
                  <a:pt x="1872819" y="36532"/>
                  <a:pt x="2099960" y="0"/>
                </a:cubicBezTo>
                <a:cubicBezTo>
                  <a:pt x="2327102" y="-36532"/>
                  <a:pt x="2466932" y="19211"/>
                  <a:pt x="2594396" y="0"/>
                </a:cubicBezTo>
                <a:cubicBezTo>
                  <a:pt x="2721860" y="-19211"/>
                  <a:pt x="3000148" y="32358"/>
                  <a:pt x="3211051" y="0"/>
                </a:cubicBezTo>
                <a:cubicBezTo>
                  <a:pt x="3421954" y="-32358"/>
                  <a:pt x="3691474" y="4450"/>
                  <a:pt x="3888816" y="0"/>
                </a:cubicBezTo>
                <a:cubicBezTo>
                  <a:pt x="4086158" y="-4450"/>
                  <a:pt x="4307605" y="30901"/>
                  <a:pt x="4444361" y="0"/>
                </a:cubicBezTo>
                <a:cubicBezTo>
                  <a:pt x="4581117" y="-30901"/>
                  <a:pt x="4710983" y="8305"/>
                  <a:pt x="4877686" y="0"/>
                </a:cubicBezTo>
                <a:cubicBezTo>
                  <a:pt x="5044390" y="-8305"/>
                  <a:pt x="5200502" y="51318"/>
                  <a:pt x="5311011" y="0"/>
                </a:cubicBezTo>
                <a:cubicBezTo>
                  <a:pt x="5421520" y="-51318"/>
                  <a:pt x="5752964" y="73124"/>
                  <a:pt x="6110996" y="0"/>
                </a:cubicBezTo>
                <a:cubicBezTo>
                  <a:pt x="6157964" y="206606"/>
                  <a:pt x="6086570" y="296150"/>
                  <a:pt x="6110996" y="534769"/>
                </a:cubicBezTo>
                <a:cubicBezTo>
                  <a:pt x="6135422" y="773388"/>
                  <a:pt x="6036875" y="889768"/>
                  <a:pt x="6110996" y="1162542"/>
                </a:cubicBezTo>
                <a:cubicBezTo>
                  <a:pt x="6185117" y="1435316"/>
                  <a:pt x="6044544" y="1525743"/>
                  <a:pt x="6110996" y="1790315"/>
                </a:cubicBezTo>
                <a:cubicBezTo>
                  <a:pt x="6177448" y="2054887"/>
                  <a:pt x="6079618" y="2133573"/>
                  <a:pt x="6110996" y="2464589"/>
                </a:cubicBezTo>
                <a:cubicBezTo>
                  <a:pt x="6142374" y="2795605"/>
                  <a:pt x="6091900" y="2736740"/>
                  <a:pt x="6110996" y="2999358"/>
                </a:cubicBezTo>
                <a:cubicBezTo>
                  <a:pt x="6130092" y="3261976"/>
                  <a:pt x="6106845" y="3360915"/>
                  <a:pt x="6110996" y="3673633"/>
                </a:cubicBezTo>
                <a:cubicBezTo>
                  <a:pt x="6115147" y="3986351"/>
                  <a:pt x="6003668" y="4343337"/>
                  <a:pt x="6110996" y="4650168"/>
                </a:cubicBezTo>
                <a:cubicBezTo>
                  <a:pt x="5963838" y="4693653"/>
                  <a:pt x="5766026" y="4629035"/>
                  <a:pt x="5433231" y="4650168"/>
                </a:cubicBezTo>
                <a:cubicBezTo>
                  <a:pt x="5100437" y="4671301"/>
                  <a:pt x="5000161" y="4649331"/>
                  <a:pt x="4877686" y="4650168"/>
                </a:cubicBezTo>
                <a:cubicBezTo>
                  <a:pt x="4755211" y="4651005"/>
                  <a:pt x="4442491" y="4623269"/>
                  <a:pt x="4322141" y="4650168"/>
                </a:cubicBezTo>
                <a:cubicBezTo>
                  <a:pt x="4201791" y="4677067"/>
                  <a:pt x="4083026" y="4642923"/>
                  <a:pt x="3888816" y="4650168"/>
                </a:cubicBezTo>
                <a:cubicBezTo>
                  <a:pt x="3694606" y="4657413"/>
                  <a:pt x="3637554" y="4591656"/>
                  <a:pt x="3394381" y="4650168"/>
                </a:cubicBezTo>
                <a:cubicBezTo>
                  <a:pt x="3151208" y="4708680"/>
                  <a:pt x="3082546" y="4647063"/>
                  <a:pt x="2899945" y="4650168"/>
                </a:cubicBezTo>
                <a:cubicBezTo>
                  <a:pt x="2717344" y="4653273"/>
                  <a:pt x="2612524" y="4607182"/>
                  <a:pt x="2527730" y="4650168"/>
                </a:cubicBezTo>
                <a:cubicBezTo>
                  <a:pt x="2442936" y="4693154"/>
                  <a:pt x="2332179" y="4639379"/>
                  <a:pt x="2155515" y="4650168"/>
                </a:cubicBezTo>
                <a:cubicBezTo>
                  <a:pt x="1978852" y="4660957"/>
                  <a:pt x="1736772" y="4585694"/>
                  <a:pt x="1538860" y="4650168"/>
                </a:cubicBezTo>
                <a:cubicBezTo>
                  <a:pt x="1340949" y="4714642"/>
                  <a:pt x="1153091" y="4626610"/>
                  <a:pt x="983315" y="4650168"/>
                </a:cubicBezTo>
                <a:cubicBezTo>
                  <a:pt x="813540" y="4673726"/>
                  <a:pt x="692932" y="4640666"/>
                  <a:pt x="549990" y="4650168"/>
                </a:cubicBezTo>
                <a:cubicBezTo>
                  <a:pt x="407048" y="4659670"/>
                  <a:pt x="167922" y="4639421"/>
                  <a:pt x="0" y="4650168"/>
                </a:cubicBezTo>
                <a:cubicBezTo>
                  <a:pt x="-64922" y="4488602"/>
                  <a:pt x="55616" y="4157467"/>
                  <a:pt x="0" y="4022395"/>
                </a:cubicBezTo>
                <a:cubicBezTo>
                  <a:pt x="-55616" y="3887323"/>
                  <a:pt x="59719" y="3684195"/>
                  <a:pt x="0" y="3487626"/>
                </a:cubicBezTo>
                <a:cubicBezTo>
                  <a:pt x="-59719" y="3291057"/>
                  <a:pt x="54486" y="3153544"/>
                  <a:pt x="0" y="2906355"/>
                </a:cubicBezTo>
                <a:cubicBezTo>
                  <a:pt x="-54486" y="2659166"/>
                  <a:pt x="45555" y="2377601"/>
                  <a:pt x="0" y="2232081"/>
                </a:cubicBezTo>
                <a:cubicBezTo>
                  <a:pt x="-45555" y="2086561"/>
                  <a:pt x="61342" y="1890065"/>
                  <a:pt x="0" y="1697311"/>
                </a:cubicBezTo>
                <a:cubicBezTo>
                  <a:pt x="-61342" y="1504557"/>
                  <a:pt x="54771" y="1344331"/>
                  <a:pt x="0" y="1209044"/>
                </a:cubicBezTo>
                <a:cubicBezTo>
                  <a:pt x="-54771" y="1073757"/>
                  <a:pt x="49406" y="871049"/>
                  <a:pt x="0" y="767278"/>
                </a:cubicBezTo>
                <a:cubicBezTo>
                  <a:pt x="-49406" y="663507"/>
                  <a:pt x="53978" y="367589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40693356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0C25A7B-381C-1A5D-0CC6-F4FF3C0F3412}"/>
              </a:ext>
            </a:extLst>
          </p:cNvPr>
          <p:cNvSpPr txBox="1"/>
          <p:nvPr/>
        </p:nvSpPr>
        <p:spPr>
          <a:xfrm>
            <a:off x="700756" y="2290441"/>
            <a:ext cx="5753792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TÄTÄ TAVOITTELEMME: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Ammattikorkeakoulutuksella on merkittävästi nykyistä paremmat ja kansainvälisesti kilpailukykyiset taloudelliset ja toiminnalliset edellytykset kaikilla sen toiminnan osa-alueilla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Ammattikorkeakoulusta valmistuneiden asiantuntijoiden osaamista hyödynnetään laajasti yhteiskunnassa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Ammattikorkeakoulujen TKI-toiminta on vahvasti kansainvälisesti ja kansallisesti tunnustettua ja rahoitettua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F83E6FC1-44A2-1AAF-22EF-47CE40183645}"/>
              </a:ext>
            </a:extLst>
          </p:cNvPr>
          <p:cNvSpPr/>
          <p:nvPr/>
        </p:nvSpPr>
        <p:spPr>
          <a:xfrm>
            <a:off x="6824550" y="1020897"/>
            <a:ext cx="4999635" cy="1143253"/>
          </a:xfrm>
          <a:custGeom>
            <a:avLst/>
            <a:gdLst>
              <a:gd name="connsiteX0" fmla="*/ 0 w 4999635"/>
              <a:gd name="connsiteY0" fmla="*/ 0 h 1143253"/>
              <a:gd name="connsiteX1" fmla="*/ 505519 w 4999635"/>
              <a:gd name="connsiteY1" fmla="*/ 0 h 1143253"/>
              <a:gd name="connsiteX2" fmla="*/ 961041 w 4999635"/>
              <a:gd name="connsiteY2" fmla="*/ 0 h 1143253"/>
              <a:gd name="connsiteX3" fmla="*/ 1566552 w 4999635"/>
              <a:gd name="connsiteY3" fmla="*/ 0 h 1143253"/>
              <a:gd name="connsiteX4" fmla="*/ 2222060 w 4999635"/>
              <a:gd name="connsiteY4" fmla="*/ 0 h 1143253"/>
              <a:gd name="connsiteX5" fmla="*/ 2627586 w 4999635"/>
              <a:gd name="connsiteY5" fmla="*/ 0 h 1143253"/>
              <a:gd name="connsiteX6" fmla="*/ 3083108 w 4999635"/>
              <a:gd name="connsiteY6" fmla="*/ 0 h 1143253"/>
              <a:gd name="connsiteX7" fmla="*/ 3588627 w 4999635"/>
              <a:gd name="connsiteY7" fmla="*/ 0 h 1143253"/>
              <a:gd name="connsiteX8" fmla="*/ 4144142 w 4999635"/>
              <a:gd name="connsiteY8" fmla="*/ 0 h 1143253"/>
              <a:gd name="connsiteX9" fmla="*/ 4999635 w 4999635"/>
              <a:gd name="connsiteY9" fmla="*/ 0 h 1143253"/>
              <a:gd name="connsiteX10" fmla="*/ 4999635 w 4999635"/>
              <a:gd name="connsiteY10" fmla="*/ 571627 h 1143253"/>
              <a:gd name="connsiteX11" fmla="*/ 4999635 w 4999635"/>
              <a:gd name="connsiteY11" fmla="*/ 1143253 h 1143253"/>
              <a:gd name="connsiteX12" fmla="*/ 4394124 w 4999635"/>
              <a:gd name="connsiteY12" fmla="*/ 1143253 h 1143253"/>
              <a:gd name="connsiteX13" fmla="*/ 3838609 w 4999635"/>
              <a:gd name="connsiteY13" fmla="*/ 1143253 h 1143253"/>
              <a:gd name="connsiteX14" fmla="*/ 3333090 w 4999635"/>
              <a:gd name="connsiteY14" fmla="*/ 1143253 h 1143253"/>
              <a:gd name="connsiteX15" fmla="*/ 2877568 w 4999635"/>
              <a:gd name="connsiteY15" fmla="*/ 1143253 h 1143253"/>
              <a:gd name="connsiteX16" fmla="*/ 2322053 w 4999635"/>
              <a:gd name="connsiteY16" fmla="*/ 1143253 h 1143253"/>
              <a:gd name="connsiteX17" fmla="*/ 1866530 w 4999635"/>
              <a:gd name="connsiteY17" fmla="*/ 1143253 h 1143253"/>
              <a:gd name="connsiteX18" fmla="*/ 1461004 w 4999635"/>
              <a:gd name="connsiteY18" fmla="*/ 1143253 h 1143253"/>
              <a:gd name="connsiteX19" fmla="*/ 1055478 w 4999635"/>
              <a:gd name="connsiteY19" fmla="*/ 1143253 h 1143253"/>
              <a:gd name="connsiteX20" fmla="*/ 0 w 4999635"/>
              <a:gd name="connsiteY20" fmla="*/ 1143253 h 1143253"/>
              <a:gd name="connsiteX21" fmla="*/ 0 w 4999635"/>
              <a:gd name="connsiteY21" fmla="*/ 583059 h 1143253"/>
              <a:gd name="connsiteX22" fmla="*/ 0 w 4999635"/>
              <a:gd name="connsiteY22" fmla="*/ 0 h 114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999635" h="1143253" fill="none" extrusionOk="0">
                <a:moveTo>
                  <a:pt x="0" y="0"/>
                </a:moveTo>
                <a:cubicBezTo>
                  <a:pt x="172450" y="-47397"/>
                  <a:pt x="304869" y="59024"/>
                  <a:pt x="505519" y="0"/>
                </a:cubicBezTo>
                <a:cubicBezTo>
                  <a:pt x="706169" y="-59024"/>
                  <a:pt x="773976" y="40948"/>
                  <a:pt x="961041" y="0"/>
                </a:cubicBezTo>
                <a:cubicBezTo>
                  <a:pt x="1148106" y="-40948"/>
                  <a:pt x="1383561" y="3867"/>
                  <a:pt x="1566552" y="0"/>
                </a:cubicBezTo>
                <a:cubicBezTo>
                  <a:pt x="1749543" y="-3867"/>
                  <a:pt x="1983832" y="44038"/>
                  <a:pt x="2222060" y="0"/>
                </a:cubicBezTo>
                <a:cubicBezTo>
                  <a:pt x="2460288" y="-44038"/>
                  <a:pt x="2542143" y="47007"/>
                  <a:pt x="2627586" y="0"/>
                </a:cubicBezTo>
                <a:cubicBezTo>
                  <a:pt x="2713029" y="-47007"/>
                  <a:pt x="2874213" y="31387"/>
                  <a:pt x="3083108" y="0"/>
                </a:cubicBezTo>
                <a:cubicBezTo>
                  <a:pt x="3292003" y="-31387"/>
                  <a:pt x="3473570" y="19895"/>
                  <a:pt x="3588627" y="0"/>
                </a:cubicBezTo>
                <a:cubicBezTo>
                  <a:pt x="3703684" y="-19895"/>
                  <a:pt x="3950656" y="35839"/>
                  <a:pt x="4144142" y="0"/>
                </a:cubicBezTo>
                <a:cubicBezTo>
                  <a:pt x="4337628" y="-35839"/>
                  <a:pt x="4690038" y="67944"/>
                  <a:pt x="4999635" y="0"/>
                </a:cubicBezTo>
                <a:cubicBezTo>
                  <a:pt x="5030591" y="260623"/>
                  <a:pt x="4943003" y="322160"/>
                  <a:pt x="4999635" y="571627"/>
                </a:cubicBezTo>
                <a:cubicBezTo>
                  <a:pt x="5056267" y="821094"/>
                  <a:pt x="4951950" y="872624"/>
                  <a:pt x="4999635" y="1143253"/>
                </a:cubicBezTo>
                <a:cubicBezTo>
                  <a:pt x="4826532" y="1195961"/>
                  <a:pt x="4562850" y="1102415"/>
                  <a:pt x="4394124" y="1143253"/>
                </a:cubicBezTo>
                <a:cubicBezTo>
                  <a:pt x="4225398" y="1184091"/>
                  <a:pt x="4002887" y="1112347"/>
                  <a:pt x="3838609" y="1143253"/>
                </a:cubicBezTo>
                <a:cubicBezTo>
                  <a:pt x="3674331" y="1174159"/>
                  <a:pt x="3468338" y="1113778"/>
                  <a:pt x="3333090" y="1143253"/>
                </a:cubicBezTo>
                <a:cubicBezTo>
                  <a:pt x="3197842" y="1172728"/>
                  <a:pt x="3004449" y="1120308"/>
                  <a:pt x="2877568" y="1143253"/>
                </a:cubicBezTo>
                <a:cubicBezTo>
                  <a:pt x="2750687" y="1166198"/>
                  <a:pt x="2438166" y="1086813"/>
                  <a:pt x="2322053" y="1143253"/>
                </a:cubicBezTo>
                <a:cubicBezTo>
                  <a:pt x="2205940" y="1199693"/>
                  <a:pt x="2011607" y="1142288"/>
                  <a:pt x="1866530" y="1143253"/>
                </a:cubicBezTo>
                <a:cubicBezTo>
                  <a:pt x="1721453" y="1144218"/>
                  <a:pt x="1592742" y="1141008"/>
                  <a:pt x="1461004" y="1143253"/>
                </a:cubicBezTo>
                <a:cubicBezTo>
                  <a:pt x="1329266" y="1145498"/>
                  <a:pt x="1211645" y="1121396"/>
                  <a:pt x="1055478" y="1143253"/>
                </a:cubicBezTo>
                <a:cubicBezTo>
                  <a:pt x="899311" y="1165110"/>
                  <a:pt x="388074" y="1027341"/>
                  <a:pt x="0" y="1143253"/>
                </a:cubicBezTo>
                <a:cubicBezTo>
                  <a:pt x="-38463" y="996720"/>
                  <a:pt x="54364" y="822229"/>
                  <a:pt x="0" y="583059"/>
                </a:cubicBezTo>
                <a:cubicBezTo>
                  <a:pt x="-54364" y="343889"/>
                  <a:pt x="40904" y="258800"/>
                  <a:pt x="0" y="0"/>
                </a:cubicBezTo>
                <a:close/>
              </a:path>
              <a:path w="4999635" h="1143253" stroke="0" extrusionOk="0">
                <a:moveTo>
                  <a:pt x="0" y="0"/>
                </a:moveTo>
                <a:cubicBezTo>
                  <a:pt x="170621" y="-23497"/>
                  <a:pt x="308071" y="62258"/>
                  <a:pt x="555515" y="0"/>
                </a:cubicBezTo>
                <a:cubicBezTo>
                  <a:pt x="802959" y="-62258"/>
                  <a:pt x="865584" y="54724"/>
                  <a:pt x="1111030" y="0"/>
                </a:cubicBezTo>
                <a:cubicBezTo>
                  <a:pt x="1356476" y="-54724"/>
                  <a:pt x="1484984" y="44484"/>
                  <a:pt x="1766538" y="0"/>
                </a:cubicBezTo>
                <a:cubicBezTo>
                  <a:pt x="2048092" y="-44484"/>
                  <a:pt x="2151805" y="53661"/>
                  <a:pt x="2272056" y="0"/>
                </a:cubicBezTo>
                <a:cubicBezTo>
                  <a:pt x="2392307" y="-53661"/>
                  <a:pt x="2599848" y="35162"/>
                  <a:pt x="2727579" y="0"/>
                </a:cubicBezTo>
                <a:cubicBezTo>
                  <a:pt x="2855310" y="-35162"/>
                  <a:pt x="3075430" y="77802"/>
                  <a:pt x="3383086" y="0"/>
                </a:cubicBezTo>
                <a:cubicBezTo>
                  <a:pt x="3690742" y="-77802"/>
                  <a:pt x="3639131" y="14312"/>
                  <a:pt x="3788612" y="0"/>
                </a:cubicBezTo>
                <a:cubicBezTo>
                  <a:pt x="3938093" y="-14312"/>
                  <a:pt x="4269856" y="43701"/>
                  <a:pt x="4444120" y="0"/>
                </a:cubicBezTo>
                <a:cubicBezTo>
                  <a:pt x="4618384" y="-43701"/>
                  <a:pt x="4745475" y="30245"/>
                  <a:pt x="4999635" y="0"/>
                </a:cubicBezTo>
                <a:cubicBezTo>
                  <a:pt x="5038119" y="155771"/>
                  <a:pt x="4948589" y="359823"/>
                  <a:pt x="4999635" y="583059"/>
                </a:cubicBezTo>
                <a:cubicBezTo>
                  <a:pt x="5050681" y="806295"/>
                  <a:pt x="4995492" y="946403"/>
                  <a:pt x="4999635" y="1143253"/>
                </a:cubicBezTo>
                <a:cubicBezTo>
                  <a:pt x="4720805" y="1168267"/>
                  <a:pt x="4621031" y="1142246"/>
                  <a:pt x="4344127" y="1143253"/>
                </a:cubicBezTo>
                <a:cubicBezTo>
                  <a:pt x="4067223" y="1144260"/>
                  <a:pt x="3976740" y="1105762"/>
                  <a:pt x="3788612" y="1143253"/>
                </a:cubicBezTo>
                <a:cubicBezTo>
                  <a:pt x="3600484" y="1180744"/>
                  <a:pt x="3452670" y="1110964"/>
                  <a:pt x="3283094" y="1143253"/>
                </a:cubicBezTo>
                <a:cubicBezTo>
                  <a:pt x="3113518" y="1175542"/>
                  <a:pt x="2997526" y="1133484"/>
                  <a:pt x="2827571" y="1143253"/>
                </a:cubicBezTo>
                <a:cubicBezTo>
                  <a:pt x="2657616" y="1153022"/>
                  <a:pt x="2529539" y="1138533"/>
                  <a:pt x="2422045" y="1143253"/>
                </a:cubicBezTo>
                <a:cubicBezTo>
                  <a:pt x="2314551" y="1147973"/>
                  <a:pt x="2037958" y="1128887"/>
                  <a:pt x="1766538" y="1143253"/>
                </a:cubicBezTo>
                <a:cubicBezTo>
                  <a:pt x="1495118" y="1157619"/>
                  <a:pt x="1365075" y="1130181"/>
                  <a:pt x="1111030" y="1143253"/>
                </a:cubicBezTo>
                <a:cubicBezTo>
                  <a:pt x="856985" y="1156325"/>
                  <a:pt x="698136" y="1100368"/>
                  <a:pt x="555515" y="1143253"/>
                </a:cubicBezTo>
                <a:cubicBezTo>
                  <a:pt x="412895" y="1186138"/>
                  <a:pt x="225557" y="1129326"/>
                  <a:pt x="0" y="1143253"/>
                </a:cubicBezTo>
                <a:cubicBezTo>
                  <a:pt x="-17643" y="1029349"/>
                  <a:pt x="40345" y="768913"/>
                  <a:pt x="0" y="605924"/>
                </a:cubicBezTo>
                <a:cubicBezTo>
                  <a:pt x="-40345" y="442935"/>
                  <a:pt x="64174" y="132865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3758857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279189C-DB23-426D-966F-D48E62A26323}"/>
              </a:ext>
            </a:extLst>
          </p:cNvPr>
          <p:cNvSpPr txBox="1"/>
          <p:nvPr/>
        </p:nvSpPr>
        <p:spPr>
          <a:xfrm>
            <a:off x="6944018" y="1391038"/>
            <a:ext cx="49041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Luomme tulevaisuusratkaisuja Suomelle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4DE6E48F-3457-A5BE-B534-F662863DAF47}"/>
              </a:ext>
            </a:extLst>
          </p:cNvPr>
          <p:cNvSpPr/>
          <p:nvPr/>
        </p:nvSpPr>
        <p:spPr>
          <a:xfrm>
            <a:off x="6824550" y="2619938"/>
            <a:ext cx="4939469" cy="3458025"/>
          </a:xfrm>
          <a:custGeom>
            <a:avLst/>
            <a:gdLst>
              <a:gd name="connsiteX0" fmla="*/ 0 w 4939469"/>
              <a:gd name="connsiteY0" fmla="*/ 0 h 3458025"/>
              <a:gd name="connsiteX1" fmla="*/ 450041 w 4939469"/>
              <a:gd name="connsiteY1" fmla="*/ 0 h 3458025"/>
              <a:gd name="connsiteX2" fmla="*/ 1097660 w 4939469"/>
              <a:gd name="connsiteY2" fmla="*/ 0 h 3458025"/>
              <a:gd name="connsiteX3" fmla="*/ 1498306 w 4939469"/>
              <a:gd name="connsiteY3" fmla="*/ 0 h 3458025"/>
              <a:gd name="connsiteX4" fmla="*/ 2096530 w 4939469"/>
              <a:gd name="connsiteY4" fmla="*/ 0 h 3458025"/>
              <a:gd name="connsiteX5" fmla="*/ 2497176 w 4939469"/>
              <a:gd name="connsiteY5" fmla="*/ 0 h 3458025"/>
              <a:gd name="connsiteX6" fmla="*/ 3095401 w 4939469"/>
              <a:gd name="connsiteY6" fmla="*/ 0 h 3458025"/>
              <a:gd name="connsiteX7" fmla="*/ 3594836 w 4939469"/>
              <a:gd name="connsiteY7" fmla="*/ 0 h 3458025"/>
              <a:gd name="connsiteX8" fmla="*/ 4242455 w 4939469"/>
              <a:gd name="connsiteY8" fmla="*/ 0 h 3458025"/>
              <a:gd name="connsiteX9" fmla="*/ 4939469 w 4939469"/>
              <a:gd name="connsiteY9" fmla="*/ 0 h 3458025"/>
              <a:gd name="connsiteX10" fmla="*/ 4939469 w 4939469"/>
              <a:gd name="connsiteY10" fmla="*/ 645498 h 3458025"/>
              <a:gd name="connsiteX11" fmla="*/ 4939469 w 4939469"/>
              <a:gd name="connsiteY11" fmla="*/ 1187255 h 3458025"/>
              <a:gd name="connsiteX12" fmla="*/ 4939469 w 4939469"/>
              <a:gd name="connsiteY12" fmla="*/ 1763593 h 3458025"/>
              <a:gd name="connsiteX13" fmla="*/ 4939469 w 4939469"/>
              <a:gd name="connsiteY13" fmla="*/ 2409091 h 3458025"/>
              <a:gd name="connsiteX14" fmla="*/ 4939469 w 4939469"/>
              <a:gd name="connsiteY14" fmla="*/ 3458025 h 3458025"/>
              <a:gd name="connsiteX15" fmla="*/ 4489428 w 4939469"/>
              <a:gd name="connsiteY15" fmla="*/ 3458025 h 3458025"/>
              <a:gd name="connsiteX16" fmla="*/ 3989993 w 4939469"/>
              <a:gd name="connsiteY16" fmla="*/ 3458025 h 3458025"/>
              <a:gd name="connsiteX17" fmla="*/ 3391769 w 4939469"/>
              <a:gd name="connsiteY17" fmla="*/ 3458025 h 3458025"/>
              <a:gd name="connsiteX18" fmla="*/ 2793544 w 4939469"/>
              <a:gd name="connsiteY18" fmla="*/ 3458025 h 3458025"/>
              <a:gd name="connsiteX19" fmla="*/ 2195320 w 4939469"/>
              <a:gd name="connsiteY19" fmla="*/ 3458025 h 3458025"/>
              <a:gd name="connsiteX20" fmla="*/ 1695884 w 4939469"/>
              <a:gd name="connsiteY20" fmla="*/ 3458025 h 3458025"/>
              <a:gd name="connsiteX21" fmla="*/ 1048265 w 4939469"/>
              <a:gd name="connsiteY21" fmla="*/ 3458025 h 3458025"/>
              <a:gd name="connsiteX22" fmla="*/ 548830 w 4939469"/>
              <a:gd name="connsiteY22" fmla="*/ 3458025 h 3458025"/>
              <a:gd name="connsiteX23" fmla="*/ 0 w 4939469"/>
              <a:gd name="connsiteY23" fmla="*/ 3458025 h 3458025"/>
              <a:gd name="connsiteX24" fmla="*/ 0 w 4939469"/>
              <a:gd name="connsiteY24" fmla="*/ 2847107 h 3458025"/>
              <a:gd name="connsiteX25" fmla="*/ 0 w 4939469"/>
              <a:gd name="connsiteY25" fmla="*/ 2305350 h 3458025"/>
              <a:gd name="connsiteX26" fmla="*/ 0 w 4939469"/>
              <a:gd name="connsiteY26" fmla="*/ 1763593 h 3458025"/>
              <a:gd name="connsiteX27" fmla="*/ 0 w 4939469"/>
              <a:gd name="connsiteY27" fmla="*/ 1256416 h 3458025"/>
              <a:gd name="connsiteX28" fmla="*/ 0 w 4939469"/>
              <a:gd name="connsiteY28" fmla="*/ 680078 h 3458025"/>
              <a:gd name="connsiteX29" fmla="*/ 0 w 4939469"/>
              <a:gd name="connsiteY29" fmla="*/ 0 h 345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939469" h="3458025" fill="none" extrusionOk="0">
                <a:moveTo>
                  <a:pt x="0" y="0"/>
                </a:moveTo>
                <a:cubicBezTo>
                  <a:pt x="205034" y="-36058"/>
                  <a:pt x="295776" y="20135"/>
                  <a:pt x="450041" y="0"/>
                </a:cubicBezTo>
                <a:cubicBezTo>
                  <a:pt x="604306" y="-20135"/>
                  <a:pt x="933014" y="30304"/>
                  <a:pt x="1097660" y="0"/>
                </a:cubicBezTo>
                <a:cubicBezTo>
                  <a:pt x="1262306" y="-30304"/>
                  <a:pt x="1333926" y="40553"/>
                  <a:pt x="1498306" y="0"/>
                </a:cubicBezTo>
                <a:cubicBezTo>
                  <a:pt x="1662686" y="-40553"/>
                  <a:pt x="1930275" y="62528"/>
                  <a:pt x="2096530" y="0"/>
                </a:cubicBezTo>
                <a:cubicBezTo>
                  <a:pt x="2262785" y="-62528"/>
                  <a:pt x="2373856" y="15119"/>
                  <a:pt x="2497176" y="0"/>
                </a:cubicBezTo>
                <a:cubicBezTo>
                  <a:pt x="2620496" y="-15119"/>
                  <a:pt x="2841233" y="53368"/>
                  <a:pt x="3095401" y="0"/>
                </a:cubicBezTo>
                <a:cubicBezTo>
                  <a:pt x="3349569" y="-53368"/>
                  <a:pt x="3441679" y="33361"/>
                  <a:pt x="3594836" y="0"/>
                </a:cubicBezTo>
                <a:cubicBezTo>
                  <a:pt x="3747993" y="-33361"/>
                  <a:pt x="4025835" y="7239"/>
                  <a:pt x="4242455" y="0"/>
                </a:cubicBezTo>
                <a:cubicBezTo>
                  <a:pt x="4459075" y="-7239"/>
                  <a:pt x="4759446" y="40223"/>
                  <a:pt x="4939469" y="0"/>
                </a:cubicBezTo>
                <a:cubicBezTo>
                  <a:pt x="5016134" y="150600"/>
                  <a:pt x="4925353" y="408208"/>
                  <a:pt x="4939469" y="645498"/>
                </a:cubicBezTo>
                <a:cubicBezTo>
                  <a:pt x="4953585" y="882788"/>
                  <a:pt x="4922431" y="1026586"/>
                  <a:pt x="4939469" y="1187255"/>
                </a:cubicBezTo>
                <a:cubicBezTo>
                  <a:pt x="4956507" y="1347924"/>
                  <a:pt x="4904557" y="1633686"/>
                  <a:pt x="4939469" y="1763593"/>
                </a:cubicBezTo>
                <a:cubicBezTo>
                  <a:pt x="4974381" y="1893500"/>
                  <a:pt x="4930624" y="2155928"/>
                  <a:pt x="4939469" y="2409091"/>
                </a:cubicBezTo>
                <a:cubicBezTo>
                  <a:pt x="4948314" y="2662254"/>
                  <a:pt x="4912164" y="3156773"/>
                  <a:pt x="4939469" y="3458025"/>
                </a:cubicBezTo>
                <a:cubicBezTo>
                  <a:pt x="4822858" y="3482917"/>
                  <a:pt x="4608813" y="3450601"/>
                  <a:pt x="4489428" y="3458025"/>
                </a:cubicBezTo>
                <a:cubicBezTo>
                  <a:pt x="4370043" y="3465449"/>
                  <a:pt x="4175993" y="3444388"/>
                  <a:pt x="3989993" y="3458025"/>
                </a:cubicBezTo>
                <a:cubicBezTo>
                  <a:pt x="3803993" y="3471662"/>
                  <a:pt x="3584655" y="3438580"/>
                  <a:pt x="3391769" y="3458025"/>
                </a:cubicBezTo>
                <a:cubicBezTo>
                  <a:pt x="3198883" y="3477470"/>
                  <a:pt x="2941328" y="3442866"/>
                  <a:pt x="2793544" y="3458025"/>
                </a:cubicBezTo>
                <a:cubicBezTo>
                  <a:pt x="2645761" y="3473184"/>
                  <a:pt x="2327404" y="3453539"/>
                  <a:pt x="2195320" y="3458025"/>
                </a:cubicBezTo>
                <a:cubicBezTo>
                  <a:pt x="2063236" y="3462511"/>
                  <a:pt x="1875357" y="3408116"/>
                  <a:pt x="1695884" y="3458025"/>
                </a:cubicBezTo>
                <a:cubicBezTo>
                  <a:pt x="1516411" y="3507934"/>
                  <a:pt x="1281652" y="3406282"/>
                  <a:pt x="1048265" y="3458025"/>
                </a:cubicBezTo>
                <a:cubicBezTo>
                  <a:pt x="814878" y="3509768"/>
                  <a:pt x="661386" y="3454709"/>
                  <a:pt x="548830" y="3458025"/>
                </a:cubicBezTo>
                <a:cubicBezTo>
                  <a:pt x="436275" y="3461341"/>
                  <a:pt x="157103" y="3416429"/>
                  <a:pt x="0" y="3458025"/>
                </a:cubicBezTo>
                <a:cubicBezTo>
                  <a:pt x="-63710" y="3292053"/>
                  <a:pt x="20014" y="3061308"/>
                  <a:pt x="0" y="2847107"/>
                </a:cubicBezTo>
                <a:cubicBezTo>
                  <a:pt x="-20014" y="2632906"/>
                  <a:pt x="26953" y="2426144"/>
                  <a:pt x="0" y="2305350"/>
                </a:cubicBezTo>
                <a:cubicBezTo>
                  <a:pt x="-26953" y="2184556"/>
                  <a:pt x="12917" y="1935758"/>
                  <a:pt x="0" y="1763593"/>
                </a:cubicBezTo>
                <a:cubicBezTo>
                  <a:pt x="-12917" y="1591428"/>
                  <a:pt x="22440" y="1409505"/>
                  <a:pt x="0" y="1256416"/>
                </a:cubicBezTo>
                <a:cubicBezTo>
                  <a:pt x="-22440" y="1103327"/>
                  <a:pt x="60396" y="812738"/>
                  <a:pt x="0" y="680078"/>
                </a:cubicBezTo>
                <a:cubicBezTo>
                  <a:pt x="-60396" y="547418"/>
                  <a:pt x="44924" y="328361"/>
                  <a:pt x="0" y="0"/>
                </a:cubicBezTo>
                <a:close/>
              </a:path>
              <a:path w="4939469" h="3458025" stroke="0" extrusionOk="0">
                <a:moveTo>
                  <a:pt x="0" y="0"/>
                </a:moveTo>
                <a:cubicBezTo>
                  <a:pt x="246653" y="-15500"/>
                  <a:pt x="358537" y="52665"/>
                  <a:pt x="598225" y="0"/>
                </a:cubicBezTo>
                <a:cubicBezTo>
                  <a:pt x="837913" y="-52665"/>
                  <a:pt x="880995" y="28947"/>
                  <a:pt x="1097660" y="0"/>
                </a:cubicBezTo>
                <a:cubicBezTo>
                  <a:pt x="1314326" y="-28947"/>
                  <a:pt x="1349514" y="47702"/>
                  <a:pt x="1597095" y="0"/>
                </a:cubicBezTo>
                <a:cubicBezTo>
                  <a:pt x="1844677" y="-47702"/>
                  <a:pt x="1878999" y="26635"/>
                  <a:pt x="2096530" y="0"/>
                </a:cubicBezTo>
                <a:cubicBezTo>
                  <a:pt x="2314062" y="-26635"/>
                  <a:pt x="2415622" y="42813"/>
                  <a:pt x="2694755" y="0"/>
                </a:cubicBezTo>
                <a:cubicBezTo>
                  <a:pt x="2973888" y="-42813"/>
                  <a:pt x="2953679" y="21820"/>
                  <a:pt x="3095401" y="0"/>
                </a:cubicBezTo>
                <a:cubicBezTo>
                  <a:pt x="3237123" y="-21820"/>
                  <a:pt x="3337898" y="32991"/>
                  <a:pt x="3545441" y="0"/>
                </a:cubicBezTo>
                <a:cubicBezTo>
                  <a:pt x="3752984" y="-32991"/>
                  <a:pt x="3778220" y="19105"/>
                  <a:pt x="3946087" y="0"/>
                </a:cubicBezTo>
                <a:cubicBezTo>
                  <a:pt x="4113954" y="-19105"/>
                  <a:pt x="4485329" y="112149"/>
                  <a:pt x="4939469" y="0"/>
                </a:cubicBezTo>
                <a:cubicBezTo>
                  <a:pt x="5006471" y="268014"/>
                  <a:pt x="4913523" y="398223"/>
                  <a:pt x="4939469" y="610918"/>
                </a:cubicBezTo>
                <a:cubicBezTo>
                  <a:pt x="4965415" y="823613"/>
                  <a:pt x="4910626" y="1074037"/>
                  <a:pt x="4939469" y="1221836"/>
                </a:cubicBezTo>
                <a:cubicBezTo>
                  <a:pt x="4968312" y="1369635"/>
                  <a:pt x="4927660" y="1601222"/>
                  <a:pt x="4939469" y="1729013"/>
                </a:cubicBezTo>
                <a:cubicBezTo>
                  <a:pt x="4951278" y="1856804"/>
                  <a:pt x="4914116" y="2007879"/>
                  <a:pt x="4939469" y="2201609"/>
                </a:cubicBezTo>
                <a:cubicBezTo>
                  <a:pt x="4964822" y="2395339"/>
                  <a:pt x="4931174" y="2646142"/>
                  <a:pt x="4939469" y="2777947"/>
                </a:cubicBezTo>
                <a:cubicBezTo>
                  <a:pt x="4947764" y="2909752"/>
                  <a:pt x="4885111" y="3227672"/>
                  <a:pt x="4939469" y="3458025"/>
                </a:cubicBezTo>
                <a:cubicBezTo>
                  <a:pt x="4740263" y="3493293"/>
                  <a:pt x="4545950" y="3392853"/>
                  <a:pt x="4390639" y="3458025"/>
                </a:cubicBezTo>
                <a:cubicBezTo>
                  <a:pt x="4235328" y="3523197"/>
                  <a:pt x="3916426" y="3410124"/>
                  <a:pt x="3792415" y="3458025"/>
                </a:cubicBezTo>
                <a:cubicBezTo>
                  <a:pt x="3668404" y="3505926"/>
                  <a:pt x="3490701" y="3421007"/>
                  <a:pt x="3391769" y="3458025"/>
                </a:cubicBezTo>
                <a:cubicBezTo>
                  <a:pt x="3292837" y="3495043"/>
                  <a:pt x="3019573" y="3399482"/>
                  <a:pt x="2892334" y="3458025"/>
                </a:cubicBezTo>
                <a:cubicBezTo>
                  <a:pt x="2765095" y="3516568"/>
                  <a:pt x="2567661" y="3452813"/>
                  <a:pt x="2294109" y="3458025"/>
                </a:cubicBezTo>
                <a:cubicBezTo>
                  <a:pt x="2020558" y="3463237"/>
                  <a:pt x="1995262" y="3434449"/>
                  <a:pt x="1844068" y="3458025"/>
                </a:cubicBezTo>
                <a:cubicBezTo>
                  <a:pt x="1692874" y="3481601"/>
                  <a:pt x="1576709" y="3428169"/>
                  <a:pt x="1394028" y="3458025"/>
                </a:cubicBezTo>
                <a:cubicBezTo>
                  <a:pt x="1211347" y="3487881"/>
                  <a:pt x="988247" y="3449621"/>
                  <a:pt x="795803" y="3458025"/>
                </a:cubicBezTo>
                <a:cubicBezTo>
                  <a:pt x="603360" y="3466429"/>
                  <a:pt x="295391" y="3454421"/>
                  <a:pt x="0" y="3458025"/>
                </a:cubicBezTo>
                <a:cubicBezTo>
                  <a:pt x="-55187" y="3244594"/>
                  <a:pt x="4973" y="3135360"/>
                  <a:pt x="0" y="2916268"/>
                </a:cubicBezTo>
                <a:cubicBezTo>
                  <a:pt x="-4973" y="2697176"/>
                  <a:pt x="25932" y="2516341"/>
                  <a:pt x="0" y="2270770"/>
                </a:cubicBezTo>
                <a:cubicBezTo>
                  <a:pt x="-25932" y="2025199"/>
                  <a:pt x="74236" y="1755375"/>
                  <a:pt x="0" y="1625272"/>
                </a:cubicBezTo>
                <a:cubicBezTo>
                  <a:pt x="-74236" y="1495169"/>
                  <a:pt x="38418" y="1231252"/>
                  <a:pt x="0" y="1014354"/>
                </a:cubicBezTo>
                <a:cubicBezTo>
                  <a:pt x="-38418" y="797456"/>
                  <a:pt x="13724" y="697412"/>
                  <a:pt x="0" y="541757"/>
                </a:cubicBezTo>
                <a:cubicBezTo>
                  <a:pt x="-13724" y="386102"/>
                  <a:pt x="51061" y="178097"/>
                  <a:pt x="0" y="0"/>
                </a:cubicBezTo>
                <a:close/>
              </a:path>
            </a:pathLst>
          </a:custGeom>
          <a:solidFill>
            <a:srgbClr val="FAF1A1">
              <a:alpha val="69020"/>
            </a:srgbClr>
          </a:solidFill>
          <a:ln w="19050">
            <a:solidFill>
              <a:srgbClr val="FFFF00"/>
            </a:solidFill>
            <a:extLst>
              <a:ext uri="{C807C97D-BFC1-408E-A445-0C87EB9F89A2}">
                <ask:lineSketchStyleProps xmlns:ask="http://schemas.microsoft.com/office/drawing/2018/sketchyshapes" sd="13075668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3D7C5DD0-973A-0904-A7BA-775A6BDF75E5}"/>
              </a:ext>
            </a:extLst>
          </p:cNvPr>
          <p:cNvSpPr txBox="1"/>
          <p:nvPr/>
        </p:nvSpPr>
        <p:spPr>
          <a:xfrm>
            <a:off x="7148786" y="3117843"/>
            <a:ext cx="4494627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115B65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TÄTÄ SAAMME AIKAAN: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rgbClr val="115B65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15B65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Työllisyyttä ja tuottavuutta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rgbClr val="115B65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15B65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Korkeakoulujärjestelmään tehokkuutta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rgbClr val="115B65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15B65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TKI-rahoituspohjan laajentamista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rgbClr val="115B65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15B65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Sivistystä, hyvinvointia ja elämänlaatua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srgbClr val="115B65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115B65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Kestävää, oikeudenmukaista yhteiskunnan kehitystä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4AADD15C-1B0D-6984-BE94-C6E0BC5BC3D7}"/>
              </a:ext>
            </a:extLst>
          </p:cNvPr>
          <p:cNvSpPr txBox="1"/>
          <p:nvPr/>
        </p:nvSpPr>
        <p:spPr>
          <a:xfrm>
            <a:off x="425594" y="498674"/>
            <a:ext cx="6028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HUOMISEN KÄDENJÄLKI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84208B87-28D5-F668-BAFD-1C30FDD0AA3B}"/>
              </a:ext>
            </a:extLst>
          </p:cNvPr>
          <p:cNvSpPr txBox="1"/>
          <p:nvPr/>
        </p:nvSpPr>
        <p:spPr>
          <a:xfrm>
            <a:off x="425594" y="1206560"/>
            <a:ext cx="393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ARENEN STRATEGIA 2027</a:t>
            </a:r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772E5BAF-D700-8EF6-4174-186CDE93E271}"/>
              </a:ext>
            </a:extLst>
          </p:cNvPr>
          <p:cNvSpPr/>
          <p:nvPr/>
        </p:nvSpPr>
        <p:spPr>
          <a:xfrm>
            <a:off x="1034040" y="3332862"/>
            <a:ext cx="2521009" cy="683664"/>
          </a:xfrm>
          <a:custGeom>
            <a:avLst/>
            <a:gdLst>
              <a:gd name="connsiteX0" fmla="*/ 0 w 2521009"/>
              <a:gd name="connsiteY0" fmla="*/ 113946 h 683664"/>
              <a:gd name="connsiteX1" fmla="*/ 113946 w 2521009"/>
              <a:gd name="connsiteY1" fmla="*/ 0 h 683664"/>
              <a:gd name="connsiteX2" fmla="*/ 664294 w 2521009"/>
              <a:gd name="connsiteY2" fmla="*/ 0 h 683664"/>
              <a:gd name="connsiteX3" fmla="*/ 1260505 w 2521009"/>
              <a:gd name="connsiteY3" fmla="*/ 0 h 683664"/>
              <a:gd name="connsiteX4" fmla="*/ 1856715 w 2521009"/>
              <a:gd name="connsiteY4" fmla="*/ 0 h 683664"/>
              <a:gd name="connsiteX5" fmla="*/ 2407063 w 2521009"/>
              <a:gd name="connsiteY5" fmla="*/ 0 h 683664"/>
              <a:gd name="connsiteX6" fmla="*/ 2521009 w 2521009"/>
              <a:gd name="connsiteY6" fmla="*/ 113946 h 683664"/>
              <a:gd name="connsiteX7" fmla="*/ 2521009 w 2521009"/>
              <a:gd name="connsiteY7" fmla="*/ 569718 h 683664"/>
              <a:gd name="connsiteX8" fmla="*/ 2407063 w 2521009"/>
              <a:gd name="connsiteY8" fmla="*/ 683664 h 683664"/>
              <a:gd name="connsiteX9" fmla="*/ 1879646 w 2521009"/>
              <a:gd name="connsiteY9" fmla="*/ 683664 h 683664"/>
              <a:gd name="connsiteX10" fmla="*/ 1260505 w 2521009"/>
              <a:gd name="connsiteY10" fmla="*/ 683664 h 683664"/>
              <a:gd name="connsiteX11" fmla="*/ 756019 w 2521009"/>
              <a:gd name="connsiteY11" fmla="*/ 683664 h 683664"/>
              <a:gd name="connsiteX12" fmla="*/ 113946 w 2521009"/>
              <a:gd name="connsiteY12" fmla="*/ 683664 h 683664"/>
              <a:gd name="connsiteX13" fmla="*/ 0 w 2521009"/>
              <a:gd name="connsiteY13" fmla="*/ 569718 h 683664"/>
              <a:gd name="connsiteX14" fmla="*/ 0 w 2521009"/>
              <a:gd name="connsiteY14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1009" h="683664" fill="none" extrusionOk="0">
                <a:moveTo>
                  <a:pt x="0" y="113946"/>
                </a:moveTo>
                <a:cubicBezTo>
                  <a:pt x="-3835" y="58247"/>
                  <a:pt x="45920" y="-5622"/>
                  <a:pt x="113946" y="0"/>
                </a:cubicBezTo>
                <a:cubicBezTo>
                  <a:pt x="376955" y="-10215"/>
                  <a:pt x="431281" y="-25270"/>
                  <a:pt x="664294" y="0"/>
                </a:cubicBezTo>
                <a:cubicBezTo>
                  <a:pt x="897307" y="25270"/>
                  <a:pt x="996215" y="6667"/>
                  <a:pt x="1260505" y="0"/>
                </a:cubicBezTo>
                <a:cubicBezTo>
                  <a:pt x="1524795" y="-6667"/>
                  <a:pt x="1664863" y="18914"/>
                  <a:pt x="1856715" y="0"/>
                </a:cubicBezTo>
                <a:cubicBezTo>
                  <a:pt x="2048567" y="-18914"/>
                  <a:pt x="2230690" y="23884"/>
                  <a:pt x="2407063" y="0"/>
                </a:cubicBezTo>
                <a:cubicBezTo>
                  <a:pt x="2462836" y="9563"/>
                  <a:pt x="2508017" y="55336"/>
                  <a:pt x="2521009" y="113946"/>
                </a:cubicBezTo>
                <a:cubicBezTo>
                  <a:pt x="2509634" y="313861"/>
                  <a:pt x="2521983" y="420075"/>
                  <a:pt x="2521009" y="569718"/>
                </a:cubicBezTo>
                <a:cubicBezTo>
                  <a:pt x="2507973" y="629659"/>
                  <a:pt x="2484316" y="682824"/>
                  <a:pt x="2407063" y="683664"/>
                </a:cubicBezTo>
                <a:cubicBezTo>
                  <a:pt x="2205393" y="658556"/>
                  <a:pt x="1992989" y="703035"/>
                  <a:pt x="1879646" y="683664"/>
                </a:cubicBezTo>
                <a:cubicBezTo>
                  <a:pt x="1766303" y="664293"/>
                  <a:pt x="1481664" y="681279"/>
                  <a:pt x="1260505" y="683664"/>
                </a:cubicBezTo>
                <a:cubicBezTo>
                  <a:pt x="1039346" y="686049"/>
                  <a:pt x="964251" y="677622"/>
                  <a:pt x="756019" y="683664"/>
                </a:cubicBezTo>
                <a:cubicBezTo>
                  <a:pt x="547787" y="689706"/>
                  <a:pt x="260010" y="699497"/>
                  <a:pt x="113946" y="683664"/>
                </a:cubicBezTo>
                <a:cubicBezTo>
                  <a:pt x="53478" y="687817"/>
                  <a:pt x="-5804" y="625812"/>
                  <a:pt x="0" y="569718"/>
                </a:cubicBezTo>
                <a:cubicBezTo>
                  <a:pt x="-21551" y="478193"/>
                  <a:pt x="4671" y="208114"/>
                  <a:pt x="0" y="113946"/>
                </a:cubicBezTo>
                <a:close/>
              </a:path>
              <a:path w="2521009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249534" y="-28621"/>
                  <a:pt x="500355" y="8038"/>
                  <a:pt x="733088" y="0"/>
                </a:cubicBezTo>
                <a:cubicBezTo>
                  <a:pt x="965821" y="-8038"/>
                  <a:pt x="1063470" y="14568"/>
                  <a:pt x="1283436" y="0"/>
                </a:cubicBezTo>
                <a:cubicBezTo>
                  <a:pt x="1503402" y="-14568"/>
                  <a:pt x="1729664" y="-20964"/>
                  <a:pt x="1856715" y="0"/>
                </a:cubicBezTo>
                <a:cubicBezTo>
                  <a:pt x="1983766" y="20964"/>
                  <a:pt x="2281229" y="13608"/>
                  <a:pt x="2407063" y="0"/>
                </a:cubicBezTo>
                <a:cubicBezTo>
                  <a:pt x="2470653" y="6393"/>
                  <a:pt x="2523627" y="50090"/>
                  <a:pt x="2521009" y="113946"/>
                </a:cubicBezTo>
                <a:cubicBezTo>
                  <a:pt x="2520538" y="235360"/>
                  <a:pt x="2498701" y="467579"/>
                  <a:pt x="2521009" y="569718"/>
                </a:cubicBezTo>
                <a:cubicBezTo>
                  <a:pt x="2523489" y="634671"/>
                  <a:pt x="2464498" y="680573"/>
                  <a:pt x="2407063" y="683664"/>
                </a:cubicBezTo>
                <a:cubicBezTo>
                  <a:pt x="2215484" y="694884"/>
                  <a:pt x="1955402" y="681922"/>
                  <a:pt x="1833784" y="683664"/>
                </a:cubicBezTo>
                <a:cubicBezTo>
                  <a:pt x="1712166" y="685406"/>
                  <a:pt x="1509211" y="687238"/>
                  <a:pt x="1260505" y="683664"/>
                </a:cubicBezTo>
                <a:cubicBezTo>
                  <a:pt x="1011799" y="680090"/>
                  <a:pt x="995034" y="702923"/>
                  <a:pt x="733088" y="683664"/>
                </a:cubicBezTo>
                <a:cubicBezTo>
                  <a:pt x="471142" y="664405"/>
                  <a:pt x="253927" y="684863"/>
                  <a:pt x="113946" y="683664"/>
                </a:cubicBezTo>
                <a:cubicBezTo>
                  <a:pt x="45289" y="676533"/>
                  <a:pt x="-10270" y="644481"/>
                  <a:pt x="0" y="569718"/>
                </a:cubicBezTo>
                <a:cubicBezTo>
                  <a:pt x="7916" y="379637"/>
                  <a:pt x="2935" y="332420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Ammattikorkeakoulujen rahoitus nostetaan kaksinkertaiseksi julkisen ja yksityisen rahoituksen kautta.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2A547595-A5A2-0AC5-69C8-0B976C5DF9D3}"/>
              </a:ext>
            </a:extLst>
          </p:cNvPr>
          <p:cNvSpPr/>
          <p:nvPr/>
        </p:nvSpPr>
        <p:spPr>
          <a:xfrm>
            <a:off x="3742441" y="3332862"/>
            <a:ext cx="2521009" cy="683664"/>
          </a:xfrm>
          <a:custGeom>
            <a:avLst/>
            <a:gdLst>
              <a:gd name="connsiteX0" fmla="*/ 0 w 2521009"/>
              <a:gd name="connsiteY0" fmla="*/ 113946 h 683664"/>
              <a:gd name="connsiteX1" fmla="*/ 113946 w 2521009"/>
              <a:gd name="connsiteY1" fmla="*/ 0 h 683664"/>
              <a:gd name="connsiteX2" fmla="*/ 664294 w 2521009"/>
              <a:gd name="connsiteY2" fmla="*/ 0 h 683664"/>
              <a:gd name="connsiteX3" fmla="*/ 1260505 w 2521009"/>
              <a:gd name="connsiteY3" fmla="*/ 0 h 683664"/>
              <a:gd name="connsiteX4" fmla="*/ 1856715 w 2521009"/>
              <a:gd name="connsiteY4" fmla="*/ 0 h 683664"/>
              <a:gd name="connsiteX5" fmla="*/ 2407063 w 2521009"/>
              <a:gd name="connsiteY5" fmla="*/ 0 h 683664"/>
              <a:gd name="connsiteX6" fmla="*/ 2521009 w 2521009"/>
              <a:gd name="connsiteY6" fmla="*/ 113946 h 683664"/>
              <a:gd name="connsiteX7" fmla="*/ 2521009 w 2521009"/>
              <a:gd name="connsiteY7" fmla="*/ 569718 h 683664"/>
              <a:gd name="connsiteX8" fmla="*/ 2407063 w 2521009"/>
              <a:gd name="connsiteY8" fmla="*/ 683664 h 683664"/>
              <a:gd name="connsiteX9" fmla="*/ 1879646 w 2521009"/>
              <a:gd name="connsiteY9" fmla="*/ 683664 h 683664"/>
              <a:gd name="connsiteX10" fmla="*/ 1260505 w 2521009"/>
              <a:gd name="connsiteY10" fmla="*/ 683664 h 683664"/>
              <a:gd name="connsiteX11" fmla="*/ 756019 w 2521009"/>
              <a:gd name="connsiteY11" fmla="*/ 683664 h 683664"/>
              <a:gd name="connsiteX12" fmla="*/ 113946 w 2521009"/>
              <a:gd name="connsiteY12" fmla="*/ 683664 h 683664"/>
              <a:gd name="connsiteX13" fmla="*/ 0 w 2521009"/>
              <a:gd name="connsiteY13" fmla="*/ 569718 h 683664"/>
              <a:gd name="connsiteX14" fmla="*/ 0 w 2521009"/>
              <a:gd name="connsiteY14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1009" h="683664" fill="none" extrusionOk="0">
                <a:moveTo>
                  <a:pt x="0" y="113946"/>
                </a:moveTo>
                <a:cubicBezTo>
                  <a:pt x="-3835" y="58247"/>
                  <a:pt x="45920" y="-5622"/>
                  <a:pt x="113946" y="0"/>
                </a:cubicBezTo>
                <a:cubicBezTo>
                  <a:pt x="376955" y="-10215"/>
                  <a:pt x="431281" y="-25270"/>
                  <a:pt x="664294" y="0"/>
                </a:cubicBezTo>
                <a:cubicBezTo>
                  <a:pt x="897307" y="25270"/>
                  <a:pt x="996215" y="6667"/>
                  <a:pt x="1260505" y="0"/>
                </a:cubicBezTo>
                <a:cubicBezTo>
                  <a:pt x="1524795" y="-6667"/>
                  <a:pt x="1664863" y="18914"/>
                  <a:pt x="1856715" y="0"/>
                </a:cubicBezTo>
                <a:cubicBezTo>
                  <a:pt x="2048567" y="-18914"/>
                  <a:pt x="2230690" y="23884"/>
                  <a:pt x="2407063" y="0"/>
                </a:cubicBezTo>
                <a:cubicBezTo>
                  <a:pt x="2462836" y="9563"/>
                  <a:pt x="2508017" y="55336"/>
                  <a:pt x="2521009" y="113946"/>
                </a:cubicBezTo>
                <a:cubicBezTo>
                  <a:pt x="2509634" y="313861"/>
                  <a:pt x="2521983" y="420075"/>
                  <a:pt x="2521009" y="569718"/>
                </a:cubicBezTo>
                <a:cubicBezTo>
                  <a:pt x="2507973" y="629659"/>
                  <a:pt x="2484316" y="682824"/>
                  <a:pt x="2407063" y="683664"/>
                </a:cubicBezTo>
                <a:cubicBezTo>
                  <a:pt x="2205393" y="658556"/>
                  <a:pt x="1992989" y="703035"/>
                  <a:pt x="1879646" y="683664"/>
                </a:cubicBezTo>
                <a:cubicBezTo>
                  <a:pt x="1766303" y="664293"/>
                  <a:pt x="1481664" y="681279"/>
                  <a:pt x="1260505" y="683664"/>
                </a:cubicBezTo>
                <a:cubicBezTo>
                  <a:pt x="1039346" y="686049"/>
                  <a:pt x="964251" y="677622"/>
                  <a:pt x="756019" y="683664"/>
                </a:cubicBezTo>
                <a:cubicBezTo>
                  <a:pt x="547787" y="689706"/>
                  <a:pt x="260010" y="699497"/>
                  <a:pt x="113946" y="683664"/>
                </a:cubicBezTo>
                <a:cubicBezTo>
                  <a:pt x="53478" y="687817"/>
                  <a:pt x="-5804" y="625812"/>
                  <a:pt x="0" y="569718"/>
                </a:cubicBezTo>
                <a:cubicBezTo>
                  <a:pt x="-21551" y="478193"/>
                  <a:pt x="4671" y="208114"/>
                  <a:pt x="0" y="113946"/>
                </a:cubicBezTo>
                <a:close/>
              </a:path>
              <a:path w="2521009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249534" y="-28621"/>
                  <a:pt x="500355" y="8038"/>
                  <a:pt x="733088" y="0"/>
                </a:cubicBezTo>
                <a:cubicBezTo>
                  <a:pt x="965821" y="-8038"/>
                  <a:pt x="1063470" y="14568"/>
                  <a:pt x="1283436" y="0"/>
                </a:cubicBezTo>
                <a:cubicBezTo>
                  <a:pt x="1503402" y="-14568"/>
                  <a:pt x="1729664" y="-20964"/>
                  <a:pt x="1856715" y="0"/>
                </a:cubicBezTo>
                <a:cubicBezTo>
                  <a:pt x="1983766" y="20964"/>
                  <a:pt x="2281229" y="13608"/>
                  <a:pt x="2407063" y="0"/>
                </a:cubicBezTo>
                <a:cubicBezTo>
                  <a:pt x="2470653" y="6393"/>
                  <a:pt x="2523627" y="50090"/>
                  <a:pt x="2521009" y="113946"/>
                </a:cubicBezTo>
                <a:cubicBezTo>
                  <a:pt x="2520538" y="235360"/>
                  <a:pt x="2498701" y="467579"/>
                  <a:pt x="2521009" y="569718"/>
                </a:cubicBezTo>
                <a:cubicBezTo>
                  <a:pt x="2523489" y="634671"/>
                  <a:pt x="2464498" y="680573"/>
                  <a:pt x="2407063" y="683664"/>
                </a:cubicBezTo>
                <a:cubicBezTo>
                  <a:pt x="2215484" y="694884"/>
                  <a:pt x="1955402" y="681922"/>
                  <a:pt x="1833784" y="683664"/>
                </a:cubicBezTo>
                <a:cubicBezTo>
                  <a:pt x="1712166" y="685406"/>
                  <a:pt x="1509211" y="687238"/>
                  <a:pt x="1260505" y="683664"/>
                </a:cubicBezTo>
                <a:cubicBezTo>
                  <a:pt x="1011799" y="680090"/>
                  <a:pt x="995034" y="702923"/>
                  <a:pt x="733088" y="683664"/>
                </a:cubicBezTo>
                <a:cubicBezTo>
                  <a:pt x="471142" y="664405"/>
                  <a:pt x="253927" y="684863"/>
                  <a:pt x="113946" y="683664"/>
                </a:cubicBezTo>
                <a:cubicBezTo>
                  <a:pt x="45289" y="676533"/>
                  <a:pt x="-10270" y="644481"/>
                  <a:pt x="0" y="569718"/>
                </a:cubicBezTo>
                <a:cubicBezTo>
                  <a:pt x="7916" y="379637"/>
                  <a:pt x="2935" y="332420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Ammattikorkeakoulujen asema on turvattu kattavasti lainsäädännöllä.</a:t>
            </a:r>
          </a:p>
        </p:txBody>
      </p:sp>
      <p:sp>
        <p:nvSpPr>
          <p:cNvPr id="16" name="Suorakulmio: Pyöristetyt kulmat 15">
            <a:extLst>
              <a:ext uri="{FF2B5EF4-FFF2-40B4-BE49-F238E27FC236}">
                <a16:creationId xmlns:a16="http://schemas.microsoft.com/office/drawing/2014/main" id="{655B67FA-4F01-1912-4E28-90586AF6D3E1}"/>
              </a:ext>
            </a:extLst>
          </p:cNvPr>
          <p:cNvSpPr/>
          <p:nvPr/>
        </p:nvSpPr>
        <p:spPr>
          <a:xfrm>
            <a:off x="1021505" y="4614571"/>
            <a:ext cx="2529556" cy="683664"/>
          </a:xfrm>
          <a:custGeom>
            <a:avLst/>
            <a:gdLst>
              <a:gd name="connsiteX0" fmla="*/ 0 w 2529556"/>
              <a:gd name="connsiteY0" fmla="*/ 113946 h 683664"/>
              <a:gd name="connsiteX1" fmla="*/ 113946 w 2529556"/>
              <a:gd name="connsiteY1" fmla="*/ 0 h 683664"/>
              <a:gd name="connsiteX2" fmla="*/ 666345 w 2529556"/>
              <a:gd name="connsiteY2" fmla="*/ 0 h 683664"/>
              <a:gd name="connsiteX3" fmla="*/ 1264778 w 2529556"/>
              <a:gd name="connsiteY3" fmla="*/ 0 h 683664"/>
              <a:gd name="connsiteX4" fmla="*/ 1863211 w 2529556"/>
              <a:gd name="connsiteY4" fmla="*/ 0 h 683664"/>
              <a:gd name="connsiteX5" fmla="*/ 2415610 w 2529556"/>
              <a:gd name="connsiteY5" fmla="*/ 0 h 683664"/>
              <a:gd name="connsiteX6" fmla="*/ 2529556 w 2529556"/>
              <a:gd name="connsiteY6" fmla="*/ 113946 h 683664"/>
              <a:gd name="connsiteX7" fmla="*/ 2529556 w 2529556"/>
              <a:gd name="connsiteY7" fmla="*/ 569718 h 683664"/>
              <a:gd name="connsiteX8" fmla="*/ 2415610 w 2529556"/>
              <a:gd name="connsiteY8" fmla="*/ 683664 h 683664"/>
              <a:gd name="connsiteX9" fmla="*/ 1886227 w 2529556"/>
              <a:gd name="connsiteY9" fmla="*/ 683664 h 683664"/>
              <a:gd name="connsiteX10" fmla="*/ 1264778 w 2529556"/>
              <a:gd name="connsiteY10" fmla="*/ 683664 h 683664"/>
              <a:gd name="connsiteX11" fmla="*/ 758412 w 2529556"/>
              <a:gd name="connsiteY11" fmla="*/ 683664 h 683664"/>
              <a:gd name="connsiteX12" fmla="*/ 113946 w 2529556"/>
              <a:gd name="connsiteY12" fmla="*/ 683664 h 683664"/>
              <a:gd name="connsiteX13" fmla="*/ 0 w 2529556"/>
              <a:gd name="connsiteY13" fmla="*/ 569718 h 683664"/>
              <a:gd name="connsiteX14" fmla="*/ 0 w 2529556"/>
              <a:gd name="connsiteY14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9556" h="683664" fill="none" extrusionOk="0">
                <a:moveTo>
                  <a:pt x="0" y="113946"/>
                </a:moveTo>
                <a:cubicBezTo>
                  <a:pt x="-3835" y="58247"/>
                  <a:pt x="45920" y="-5622"/>
                  <a:pt x="113946" y="0"/>
                </a:cubicBezTo>
                <a:cubicBezTo>
                  <a:pt x="264348" y="-14262"/>
                  <a:pt x="438042" y="21569"/>
                  <a:pt x="666345" y="0"/>
                </a:cubicBezTo>
                <a:cubicBezTo>
                  <a:pt x="894648" y="-21569"/>
                  <a:pt x="1106608" y="29071"/>
                  <a:pt x="1264778" y="0"/>
                </a:cubicBezTo>
                <a:cubicBezTo>
                  <a:pt x="1422948" y="-29071"/>
                  <a:pt x="1722606" y="21611"/>
                  <a:pt x="1863211" y="0"/>
                </a:cubicBezTo>
                <a:cubicBezTo>
                  <a:pt x="2003816" y="-21611"/>
                  <a:pt x="2171135" y="-19274"/>
                  <a:pt x="2415610" y="0"/>
                </a:cubicBezTo>
                <a:cubicBezTo>
                  <a:pt x="2471383" y="9563"/>
                  <a:pt x="2516564" y="55336"/>
                  <a:pt x="2529556" y="113946"/>
                </a:cubicBezTo>
                <a:cubicBezTo>
                  <a:pt x="2518181" y="313861"/>
                  <a:pt x="2530530" y="420075"/>
                  <a:pt x="2529556" y="569718"/>
                </a:cubicBezTo>
                <a:cubicBezTo>
                  <a:pt x="2516520" y="629659"/>
                  <a:pt x="2492863" y="682824"/>
                  <a:pt x="2415610" y="683664"/>
                </a:cubicBezTo>
                <a:cubicBezTo>
                  <a:pt x="2249440" y="698707"/>
                  <a:pt x="2056034" y="700476"/>
                  <a:pt x="1886227" y="683664"/>
                </a:cubicBezTo>
                <a:cubicBezTo>
                  <a:pt x="1716420" y="666852"/>
                  <a:pt x="1447925" y="712176"/>
                  <a:pt x="1264778" y="683664"/>
                </a:cubicBezTo>
                <a:cubicBezTo>
                  <a:pt x="1081631" y="655152"/>
                  <a:pt x="977502" y="671872"/>
                  <a:pt x="758412" y="683664"/>
                </a:cubicBezTo>
                <a:cubicBezTo>
                  <a:pt x="539322" y="695456"/>
                  <a:pt x="421051" y="663024"/>
                  <a:pt x="113946" y="683664"/>
                </a:cubicBezTo>
                <a:cubicBezTo>
                  <a:pt x="53478" y="687817"/>
                  <a:pt x="-5804" y="625812"/>
                  <a:pt x="0" y="569718"/>
                </a:cubicBezTo>
                <a:cubicBezTo>
                  <a:pt x="-21551" y="478193"/>
                  <a:pt x="4671" y="208114"/>
                  <a:pt x="0" y="113946"/>
                </a:cubicBezTo>
                <a:close/>
              </a:path>
              <a:path w="252955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288543" y="-11211"/>
                  <a:pt x="509413" y="-4271"/>
                  <a:pt x="735395" y="0"/>
                </a:cubicBezTo>
                <a:cubicBezTo>
                  <a:pt x="961377" y="4271"/>
                  <a:pt x="1031979" y="-15521"/>
                  <a:pt x="1287795" y="0"/>
                </a:cubicBezTo>
                <a:cubicBezTo>
                  <a:pt x="1543611" y="15521"/>
                  <a:pt x="1595492" y="-23911"/>
                  <a:pt x="1863211" y="0"/>
                </a:cubicBezTo>
                <a:cubicBezTo>
                  <a:pt x="2130930" y="23911"/>
                  <a:pt x="2236039" y="-3471"/>
                  <a:pt x="2415610" y="0"/>
                </a:cubicBezTo>
                <a:cubicBezTo>
                  <a:pt x="2479200" y="6393"/>
                  <a:pt x="2532174" y="50090"/>
                  <a:pt x="2529556" y="113946"/>
                </a:cubicBezTo>
                <a:cubicBezTo>
                  <a:pt x="2529085" y="235360"/>
                  <a:pt x="2507248" y="467579"/>
                  <a:pt x="2529556" y="569718"/>
                </a:cubicBezTo>
                <a:cubicBezTo>
                  <a:pt x="2532036" y="634671"/>
                  <a:pt x="2473045" y="680573"/>
                  <a:pt x="2415610" y="683664"/>
                </a:cubicBezTo>
                <a:cubicBezTo>
                  <a:pt x="2162956" y="682469"/>
                  <a:pt x="2071883" y="671959"/>
                  <a:pt x="1840194" y="683664"/>
                </a:cubicBezTo>
                <a:cubicBezTo>
                  <a:pt x="1608505" y="695369"/>
                  <a:pt x="1491931" y="703604"/>
                  <a:pt x="1264778" y="683664"/>
                </a:cubicBezTo>
                <a:cubicBezTo>
                  <a:pt x="1037625" y="663724"/>
                  <a:pt x="981381" y="661116"/>
                  <a:pt x="735395" y="683664"/>
                </a:cubicBezTo>
                <a:cubicBezTo>
                  <a:pt x="489409" y="706212"/>
                  <a:pt x="272895" y="683690"/>
                  <a:pt x="113946" y="683664"/>
                </a:cubicBezTo>
                <a:cubicBezTo>
                  <a:pt x="45289" y="676533"/>
                  <a:pt x="-10270" y="644481"/>
                  <a:pt x="0" y="569718"/>
                </a:cubicBezTo>
                <a:cubicBezTo>
                  <a:pt x="7916" y="379637"/>
                  <a:pt x="2935" y="332420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Opintopolut kulkevat korkeakoulusektoreiden välillä tasapuolisesti ammattikorkeakoulujen maisteritutkintoa vahvistamalla.</a:t>
            </a:r>
          </a:p>
        </p:txBody>
      </p:sp>
      <p:sp>
        <p:nvSpPr>
          <p:cNvPr id="21" name="Suorakulmio: Pyöristetyt kulmat 20">
            <a:extLst>
              <a:ext uri="{FF2B5EF4-FFF2-40B4-BE49-F238E27FC236}">
                <a16:creationId xmlns:a16="http://schemas.microsoft.com/office/drawing/2014/main" id="{895797F9-2A50-4717-2668-0693BA9EFB32}"/>
              </a:ext>
            </a:extLst>
          </p:cNvPr>
          <p:cNvSpPr/>
          <p:nvPr/>
        </p:nvSpPr>
        <p:spPr>
          <a:xfrm>
            <a:off x="3729906" y="4614571"/>
            <a:ext cx="2521009" cy="683664"/>
          </a:xfrm>
          <a:custGeom>
            <a:avLst/>
            <a:gdLst>
              <a:gd name="connsiteX0" fmla="*/ 0 w 2521009"/>
              <a:gd name="connsiteY0" fmla="*/ 113946 h 683664"/>
              <a:gd name="connsiteX1" fmla="*/ 113946 w 2521009"/>
              <a:gd name="connsiteY1" fmla="*/ 0 h 683664"/>
              <a:gd name="connsiteX2" fmla="*/ 664294 w 2521009"/>
              <a:gd name="connsiteY2" fmla="*/ 0 h 683664"/>
              <a:gd name="connsiteX3" fmla="*/ 1260505 w 2521009"/>
              <a:gd name="connsiteY3" fmla="*/ 0 h 683664"/>
              <a:gd name="connsiteX4" fmla="*/ 1856715 w 2521009"/>
              <a:gd name="connsiteY4" fmla="*/ 0 h 683664"/>
              <a:gd name="connsiteX5" fmla="*/ 2407063 w 2521009"/>
              <a:gd name="connsiteY5" fmla="*/ 0 h 683664"/>
              <a:gd name="connsiteX6" fmla="*/ 2521009 w 2521009"/>
              <a:gd name="connsiteY6" fmla="*/ 113946 h 683664"/>
              <a:gd name="connsiteX7" fmla="*/ 2521009 w 2521009"/>
              <a:gd name="connsiteY7" fmla="*/ 569718 h 683664"/>
              <a:gd name="connsiteX8" fmla="*/ 2407063 w 2521009"/>
              <a:gd name="connsiteY8" fmla="*/ 683664 h 683664"/>
              <a:gd name="connsiteX9" fmla="*/ 1879646 w 2521009"/>
              <a:gd name="connsiteY9" fmla="*/ 683664 h 683664"/>
              <a:gd name="connsiteX10" fmla="*/ 1260505 w 2521009"/>
              <a:gd name="connsiteY10" fmla="*/ 683664 h 683664"/>
              <a:gd name="connsiteX11" fmla="*/ 756019 w 2521009"/>
              <a:gd name="connsiteY11" fmla="*/ 683664 h 683664"/>
              <a:gd name="connsiteX12" fmla="*/ 113946 w 2521009"/>
              <a:gd name="connsiteY12" fmla="*/ 683664 h 683664"/>
              <a:gd name="connsiteX13" fmla="*/ 0 w 2521009"/>
              <a:gd name="connsiteY13" fmla="*/ 569718 h 683664"/>
              <a:gd name="connsiteX14" fmla="*/ 0 w 2521009"/>
              <a:gd name="connsiteY14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1009" h="683664" fill="none" extrusionOk="0">
                <a:moveTo>
                  <a:pt x="0" y="113946"/>
                </a:moveTo>
                <a:cubicBezTo>
                  <a:pt x="-3835" y="58247"/>
                  <a:pt x="45920" y="-5622"/>
                  <a:pt x="113946" y="0"/>
                </a:cubicBezTo>
                <a:cubicBezTo>
                  <a:pt x="376955" y="-10215"/>
                  <a:pt x="431281" y="-25270"/>
                  <a:pt x="664294" y="0"/>
                </a:cubicBezTo>
                <a:cubicBezTo>
                  <a:pt x="897307" y="25270"/>
                  <a:pt x="996215" y="6667"/>
                  <a:pt x="1260505" y="0"/>
                </a:cubicBezTo>
                <a:cubicBezTo>
                  <a:pt x="1524795" y="-6667"/>
                  <a:pt x="1664863" y="18914"/>
                  <a:pt x="1856715" y="0"/>
                </a:cubicBezTo>
                <a:cubicBezTo>
                  <a:pt x="2048567" y="-18914"/>
                  <a:pt x="2230690" y="23884"/>
                  <a:pt x="2407063" y="0"/>
                </a:cubicBezTo>
                <a:cubicBezTo>
                  <a:pt x="2462836" y="9563"/>
                  <a:pt x="2508017" y="55336"/>
                  <a:pt x="2521009" y="113946"/>
                </a:cubicBezTo>
                <a:cubicBezTo>
                  <a:pt x="2509634" y="313861"/>
                  <a:pt x="2521983" y="420075"/>
                  <a:pt x="2521009" y="569718"/>
                </a:cubicBezTo>
                <a:cubicBezTo>
                  <a:pt x="2507973" y="629659"/>
                  <a:pt x="2484316" y="682824"/>
                  <a:pt x="2407063" y="683664"/>
                </a:cubicBezTo>
                <a:cubicBezTo>
                  <a:pt x="2205393" y="658556"/>
                  <a:pt x="1992989" y="703035"/>
                  <a:pt x="1879646" y="683664"/>
                </a:cubicBezTo>
                <a:cubicBezTo>
                  <a:pt x="1766303" y="664293"/>
                  <a:pt x="1481664" y="681279"/>
                  <a:pt x="1260505" y="683664"/>
                </a:cubicBezTo>
                <a:cubicBezTo>
                  <a:pt x="1039346" y="686049"/>
                  <a:pt x="964251" y="677622"/>
                  <a:pt x="756019" y="683664"/>
                </a:cubicBezTo>
                <a:cubicBezTo>
                  <a:pt x="547787" y="689706"/>
                  <a:pt x="260010" y="699497"/>
                  <a:pt x="113946" y="683664"/>
                </a:cubicBezTo>
                <a:cubicBezTo>
                  <a:pt x="53478" y="687817"/>
                  <a:pt x="-5804" y="625812"/>
                  <a:pt x="0" y="569718"/>
                </a:cubicBezTo>
                <a:cubicBezTo>
                  <a:pt x="-21551" y="478193"/>
                  <a:pt x="4671" y="208114"/>
                  <a:pt x="0" y="113946"/>
                </a:cubicBezTo>
                <a:close/>
              </a:path>
              <a:path w="2521009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249534" y="-28621"/>
                  <a:pt x="500355" y="8038"/>
                  <a:pt x="733088" y="0"/>
                </a:cubicBezTo>
                <a:cubicBezTo>
                  <a:pt x="965821" y="-8038"/>
                  <a:pt x="1063470" y="14568"/>
                  <a:pt x="1283436" y="0"/>
                </a:cubicBezTo>
                <a:cubicBezTo>
                  <a:pt x="1503402" y="-14568"/>
                  <a:pt x="1729664" y="-20964"/>
                  <a:pt x="1856715" y="0"/>
                </a:cubicBezTo>
                <a:cubicBezTo>
                  <a:pt x="1983766" y="20964"/>
                  <a:pt x="2281229" y="13608"/>
                  <a:pt x="2407063" y="0"/>
                </a:cubicBezTo>
                <a:cubicBezTo>
                  <a:pt x="2470653" y="6393"/>
                  <a:pt x="2523627" y="50090"/>
                  <a:pt x="2521009" y="113946"/>
                </a:cubicBezTo>
                <a:cubicBezTo>
                  <a:pt x="2520538" y="235360"/>
                  <a:pt x="2498701" y="467579"/>
                  <a:pt x="2521009" y="569718"/>
                </a:cubicBezTo>
                <a:cubicBezTo>
                  <a:pt x="2523489" y="634671"/>
                  <a:pt x="2464498" y="680573"/>
                  <a:pt x="2407063" y="683664"/>
                </a:cubicBezTo>
                <a:cubicBezTo>
                  <a:pt x="2215484" y="694884"/>
                  <a:pt x="1955402" y="681922"/>
                  <a:pt x="1833784" y="683664"/>
                </a:cubicBezTo>
                <a:cubicBezTo>
                  <a:pt x="1712166" y="685406"/>
                  <a:pt x="1509211" y="687238"/>
                  <a:pt x="1260505" y="683664"/>
                </a:cubicBezTo>
                <a:cubicBezTo>
                  <a:pt x="1011799" y="680090"/>
                  <a:pt x="995034" y="702923"/>
                  <a:pt x="733088" y="683664"/>
                </a:cubicBezTo>
                <a:cubicBezTo>
                  <a:pt x="471142" y="664405"/>
                  <a:pt x="253927" y="684863"/>
                  <a:pt x="113946" y="683664"/>
                </a:cubicBezTo>
                <a:cubicBezTo>
                  <a:pt x="45289" y="676533"/>
                  <a:pt x="-10270" y="644481"/>
                  <a:pt x="0" y="569718"/>
                </a:cubicBezTo>
                <a:cubicBezTo>
                  <a:pt x="7916" y="379637"/>
                  <a:pt x="2935" y="332420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Rekrytointikäytäntöjä ja kelpoisuuksia uudistetaan tunnistamaan amk-tutkintojen osaaminen.</a:t>
            </a:r>
          </a:p>
        </p:txBody>
      </p:sp>
      <p:sp>
        <p:nvSpPr>
          <p:cNvPr id="22" name="Suorakulmio: Pyöristetyt kulmat 21">
            <a:extLst>
              <a:ext uri="{FF2B5EF4-FFF2-40B4-BE49-F238E27FC236}">
                <a16:creationId xmlns:a16="http://schemas.microsoft.com/office/drawing/2014/main" id="{4E7FFE2F-A782-30CC-CC52-09CF86C2E552}"/>
              </a:ext>
            </a:extLst>
          </p:cNvPr>
          <p:cNvSpPr/>
          <p:nvPr/>
        </p:nvSpPr>
        <p:spPr>
          <a:xfrm>
            <a:off x="1034040" y="5896604"/>
            <a:ext cx="2521009" cy="683664"/>
          </a:xfrm>
          <a:custGeom>
            <a:avLst/>
            <a:gdLst>
              <a:gd name="connsiteX0" fmla="*/ 0 w 2521009"/>
              <a:gd name="connsiteY0" fmla="*/ 113946 h 683664"/>
              <a:gd name="connsiteX1" fmla="*/ 113946 w 2521009"/>
              <a:gd name="connsiteY1" fmla="*/ 0 h 683664"/>
              <a:gd name="connsiteX2" fmla="*/ 664294 w 2521009"/>
              <a:gd name="connsiteY2" fmla="*/ 0 h 683664"/>
              <a:gd name="connsiteX3" fmla="*/ 1260505 w 2521009"/>
              <a:gd name="connsiteY3" fmla="*/ 0 h 683664"/>
              <a:gd name="connsiteX4" fmla="*/ 1856715 w 2521009"/>
              <a:gd name="connsiteY4" fmla="*/ 0 h 683664"/>
              <a:gd name="connsiteX5" fmla="*/ 2407063 w 2521009"/>
              <a:gd name="connsiteY5" fmla="*/ 0 h 683664"/>
              <a:gd name="connsiteX6" fmla="*/ 2521009 w 2521009"/>
              <a:gd name="connsiteY6" fmla="*/ 113946 h 683664"/>
              <a:gd name="connsiteX7" fmla="*/ 2521009 w 2521009"/>
              <a:gd name="connsiteY7" fmla="*/ 569718 h 683664"/>
              <a:gd name="connsiteX8" fmla="*/ 2407063 w 2521009"/>
              <a:gd name="connsiteY8" fmla="*/ 683664 h 683664"/>
              <a:gd name="connsiteX9" fmla="*/ 1879646 w 2521009"/>
              <a:gd name="connsiteY9" fmla="*/ 683664 h 683664"/>
              <a:gd name="connsiteX10" fmla="*/ 1260505 w 2521009"/>
              <a:gd name="connsiteY10" fmla="*/ 683664 h 683664"/>
              <a:gd name="connsiteX11" fmla="*/ 756019 w 2521009"/>
              <a:gd name="connsiteY11" fmla="*/ 683664 h 683664"/>
              <a:gd name="connsiteX12" fmla="*/ 113946 w 2521009"/>
              <a:gd name="connsiteY12" fmla="*/ 683664 h 683664"/>
              <a:gd name="connsiteX13" fmla="*/ 0 w 2521009"/>
              <a:gd name="connsiteY13" fmla="*/ 569718 h 683664"/>
              <a:gd name="connsiteX14" fmla="*/ 0 w 2521009"/>
              <a:gd name="connsiteY14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1009" h="683664" fill="none" extrusionOk="0">
                <a:moveTo>
                  <a:pt x="0" y="113946"/>
                </a:moveTo>
                <a:cubicBezTo>
                  <a:pt x="-3835" y="58247"/>
                  <a:pt x="45920" y="-5622"/>
                  <a:pt x="113946" y="0"/>
                </a:cubicBezTo>
                <a:cubicBezTo>
                  <a:pt x="376955" y="-10215"/>
                  <a:pt x="431281" y="-25270"/>
                  <a:pt x="664294" y="0"/>
                </a:cubicBezTo>
                <a:cubicBezTo>
                  <a:pt x="897307" y="25270"/>
                  <a:pt x="996215" y="6667"/>
                  <a:pt x="1260505" y="0"/>
                </a:cubicBezTo>
                <a:cubicBezTo>
                  <a:pt x="1524795" y="-6667"/>
                  <a:pt x="1664863" y="18914"/>
                  <a:pt x="1856715" y="0"/>
                </a:cubicBezTo>
                <a:cubicBezTo>
                  <a:pt x="2048567" y="-18914"/>
                  <a:pt x="2230690" y="23884"/>
                  <a:pt x="2407063" y="0"/>
                </a:cubicBezTo>
                <a:cubicBezTo>
                  <a:pt x="2462836" y="9563"/>
                  <a:pt x="2508017" y="55336"/>
                  <a:pt x="2521009" y="113946"/>
                </a:cubicBezTo>
                <a:cubicBezTo>
                  <a:pt x="2509634" y="313861"/>
                  <a:pt x="2521983" y="420075"/>
                  <a:pt x="2521009" y="569718"/>
                </a:cubicBezTo>
                <a:cubicBezTo>
                  <a:pt x="2507973" y="629659"/>
                  <a:pt x="2484316" y="682824"/>
                  <a:pt x="2407063" y="683664"/>
                </a:cubicBezTo>
                <a:cubicBezTo>
                  <a:pt x="2205393" y="658556"/>
                  <a:pt x="1992989" y="703035"/>
                  <a:pt x="1879646" y="683664"/>
                </a:cubicBezTo>
                <a:cubicBezTo>
                  <a:pt x="1766303" y="664293"/>
                  <a:pt x="1481664" y="681279"/>
                  <a:pt x="1260505" y="683664"/>
                </a:cubicBezTo>
                <a:cubicBezTo>
                  <a:pt x="1039346" y="686049"/>
                  <a:pt x="964251" y="677622"/>
                  <a:pt x="756019" y="683664"/>
                </a:cubicBezTo>
                <a:cubicBezTo>
                  <a:pt x="547787" y="689706"/>
                  <a:pt x="260010" y="699497"/>
                  <a:pt x="113946" y="683664"/>
                </a:cubicBezTo>
                <a:cubicBezTo>
                  <a:pt x="53478" y="687817"/>
                  <a:pt x="-5804" y="625812"/>
                  <a:pt x="0" y="569718"/>
                </a:cubicBezTo>
                <a:cubicBezTo>
                  <a:pt x="-21551" y="478193"/>
                  <a:pt x="4671" y="208114"/>
                  <a:pt x="0" y="113946"/>
                </a:cubicBezTo>
                <a:close/>
              </a:path>
              <a:path w="2521009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249534" y="-28621"/>
                  <a:pt x="500355" y="8038"/>
                  <a:pt x="733088" y="0"/>
                </a:cubicBezTo>
                <a:cubicBezTo>
                  <a:pt x="965821" y="-8038"/>
                  <a:pt x="1063470" y="14568"/>
                  <a:pt x="1283436" y="0"/>
                </a:cubicBezTo>
                <a:cubicBezTo>
                  <a:pt x="1503402" y="-14568"/>
                  <a:pt x="1729664" y="-20964"/>
                  <a:pt x="1856715" y="0"/>
                </a:cubicBezTo>
                <a:cubicBezTo>
                  <a:pt x="1983766" y="20964"/>
                  <a:pt x="2281229" y="13608"/>
                  <a:pt x="2407063" y="0"/>
                </a:cubicBezTo>
                <a:cubicBezTo>
                  <a:pt x="2470653" y="6393"/>
                  <a:pt x="2523627" y="50090"/>
                  <a:pt x="2521009" y="113946"/>
                </a:cubicBezTo>
                <a:cubicBezTo>
                  <a:pt x="2520538" y="235360"/>
                  <a:pt x="2498701" y="467579"/>
                  <a:pt x="2521009" y="569718"/>
                </a:cubicBezTo>
                <a:cubicBezTo>
                  <a:pt x="2523489" y="634671"/>
                  <a:pt x="2464498" y="680573"/>
                  <a:pt x="2407063" y="683664"/>
                </a:cubicBezTo>
                <a:cubicBezTo>
                  <a:pt x="2215484" y="694884"/>
                  <a:pt x="1955402" y="681922"/>
                  <a:pt x="1833784" y="683664"/>
                </a:cubicBezTo>
                <a:cubicBezTo>
                  <a:pt x="1712166" y="685406"/>
                  <a:pt x="1509211" y="687238"/>
                  <a:pt x="1260505" y="683664"/>
                </a:cubicBezTo>
                <a:cubicBezTo>
                  <a:pt x="1011799" y="680090"/>
                  <a:pt x="995034" y="702923"/>
                  <a:pt x="733088" y="683664"/>
                </a:cubicBezTo>
                <a:cubicBezTo>
                  <a:pt x="471142" y="664405"/>
                  <a:pt x="253927" y="684863"/>
                  <a:pt x="113946" y="683664"/>
                </a:cubicBezTo>
                <a:cubicBezTo>
                  <a:pt x="45289" y="676533"/>
                  <a:pt x="-10270" y="644481"/>
                  <a:pt x="0" y="569718"/>
                </a:cubicBezTo>
                <a:cubicBezTo>
                  <a:pt x="7916" y="379637"/>
                  <a:pt x="2935" y="332420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TKI-työllä on vahva perusrahoitus sekä muut rahoitusinstrumentit.</a:t>
            </a:r>
          </a:p>
        </p:txBody>
      </p:sp>
      <p:sp>
        <p:nvSpPr>
          <p:cNvPr id="23" name="Suorakulmio: Pyöristetyt kulmat 22">
            <a:extLst>
              <a:ext uri="{FF2B5EF4-FFF2-40B4-BE49-F238E27FC236}">
                <a16:creationId xmlns:a16="http://schemas.microsoft.com/office/drawing/2014/main" id="{C04C946F-E76F-4037-E5F4-542B707C61E2}"/>
              </a:ext>
            </a:extLst>
          </p:cNvPr>
          <p:cNvSpPr/>
          <p:nvPr/>
        </p:nvSpPr>
        <p:spPr>
          <a:xfrm>
            <a:off x="3742441" y="5896604"/>
            <a:ext cx="2521009" cy="683664"/>
          </a:xfrm>
          <a:custGeom>
            <a:avLst/>
            <a:gdLst>
              <a:gd name="connsiteX0" fmla="*/ 0 w 2521009"/>
              <a:gd name="connsiteY0" fmla="*/ 113946 h 683664"/>
              <a:gd name="connsiteX1" fmla="*/ 113946 w 2521009"/>
              <a:gd name="connsiteY1" fmla="*/ 0 h 683664"/>
              <a:gd name="connsiteX2" fmla="*/ 664294 w 2521009"/>
              <a:gd name="connsiteY2" fmla="*/ 0 h 683664"/>
              <a:gd name="connsiteX3" fmla="*/ 1260505 w 2521009"/>
              <a:gd name="connsiteY3" fmla="*/ 0 h 683664"/>
              <a:gd name="connsiteX4" fmla="*/ 1856715 w 2521009"/>
              <a:gd name="connsiteY4" fmla="*/ 0 h 683664"/>
              <a:gd name="connsiteX5" fmla="*/ 2407063 w 2521009"/>
              <a:gd name="connsiteY5" fmla="*/ 0 h 683664"/>
              <a:gd name="connsiteX6" fmla="*/ 2521009 w 2521009"/>
              <a:gd name="connsiteY6" fmla="*/ 113946 h 683664"/>
              <a:gd name="connsiteX7" fmla="*/ 2521009 w 2521009"/>
              <a:gd name="connsiteY7" fmla="*/ 569718 h 683664"/>
              <a:gd name="connsiteX8" fmla="*/ 2407063 w 2521009"/>
              <a:gd name="connsiteY8" fmla="*/ 683664 h 683664"/>
              <a:gd name="connsiteX9" fmla="*/ 1879646 w 2521009"/>
              <a:gd name="connsiteY9" fmla="*/ 683664 h 683664"/>
              <a:gd name="connsiteX10" fmla="*/ 1260505 w 2521009"/>
              <a:gd name="connsiteY10" fmla="*/ 683664 h 683664"/>
              <a:gd name="connsiteX11" fmla="*/ 756019 w 2521009"/>
              <a:gd name="connsiteY11" fmla="*/ 683664 h 683664"/>
              <a:gd name="connsiteX12" fmla="*/ 113946 w 2521009"/>
              <a:gd name="connsiteY12" fmla="*/ 683664 h 683664"/>
              <a:gd name="connsiteX13" fmla="*/ 0 w 2521009"/>
              <a:gd name="connsiteY13" fmla="*/ 569718 h 683664"/>
              <a:gd name="connsiteX14" fmla="*/ 0 w 2521009"/>
              <a:gd name="connsiteY14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21009" h="683664" fill="none" extrusionOk="0">
                <a:moveTo>
                  <a:pt x="0" y="113946"/>
                </a:moveTo>
                <a:cubicBezTo>
                  <a:pt x="-3835" y="58247"/>
                  <a:pt x="45920" y="-5622"/>
                  <a:pt x="113946" y="0"/>
                </a:cubicBezTo>
                <a:cubicBezTo>
                  <a:pt x="376955" y="-10215"/>
                  <a:pt x="431281" y="-25270"/>
                  <a:pt x="664294" y="0"/>
                </a:cubicBezTo>
                <a:cubicBezTo>
                  <a:pt x="897307" y="25270"/>
                  <a:pt x="996215" y="6667"/>
                  <a:pt x="1260505" y="0"/>
                </a:cubicBezTo>
                <a:cubicBezTo>
                  <a:pt x="1524795" y="-6667"/>
                  <a:pt x="1664863" y="18914"/>
                  <a:pt x="1856715" y="0"/>
                </a:cubicBezTo>
                <a:cubicBezTo>
                  <a:pt x="2048567" y="-18914"/>
                  <a:pt x="2230690" y="23884"/>
                  <a:pt x="2407063" y="0"/>
                </a:cubicBezTo>
                <a:cubicBezTo>
                  <a:pt x="2462836" y="9563"/>
                  <a:pt x="2508017" y="55336"/>
                  <a:pt x="2521009" y="113946"/>
                </a:cubicBezTo>
                <a:cubicBezTo>
                  <a:pt x="2509634" y="313861"/>
                  <a:pt x="2521983" y="420075"/>
                  <a:pt x="2521009" y="569718"/>
                </a:cubicBezTo>
                <a:cubicBezTo>
                  <a:pt x="2507973" y="629659"/>
                  <a:pt x="2484316" y="682824"/>
                  <a:pt x="2407063" y="683664"/>
                </a:cubicBezTo>
                <a:cubicBezTo>
                  <a:pt x="2205393" y="658556"/>
                  <a:pt x="1992989" y="703035"/>
                  <a:pt x="1879646" y="683664"/>
                </a:cubicBezTo>
                <a:cubicBezTo>
                  <a:pt x="1766303" y="664293"/>
                  <a:pt x="1481664" y="681279"/>
                  <a:pt x="1260505" y="683664"/>
                </a:cubicBezTo>
                <a:cubicBezTo>
                  <a:pt x="1039346" y="686049"/>
                  <a:pt x="964251" y="677622"/>
                  <a:pt x="756019" y="683664"/>
                </a:cubicBezTo>
                <a:cubicBezTo>
                  <a:pt x="547787" y="689706"/>
                  <a:pt x="260010" y="699497"/>
                  <a:pt x="113946" y="683664"/>
                </a:cubicBezTo>
                <a:cubicBezTo>
                  <a:pt x="53478" y="687817"/>
                  <a:pt x="-5804" y="625812"/>
                  <a:pt x="0" y="569718"/>
                </a:cubicBezTo>
                <a:cubicBezTo>
                  <a:pt x="-21551" y="478193"/>
                  <a:pt x="4671" y="208114"/>
                  <a:pt x="0" y="113946"/>
                </a:cubicBezTo>
                <a:close/>
              </a:path>
              <a:path w="2521009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249534" y="-28621"/>
                  <a:pt x="500355" y="8038"/>
                  <a:pt x="733088" y="0"/>
                </a:cubicBezTo>
                <a:cubicBezTo>
                  <a:pt x="965821" y="-8038"/>
                  <a:pt x="1063470" y="14568"/>
                  <a:pt x="1283436" y="0"/>
                </a:cubicBezTo>
                <a:cubicBezTo>
                  <a:pt x="1503402" y="-14568"/>
                  <a:pt x="1729664" y="-20964"/>
                  <a:pt x="1856715" y="0"/>
                </a:cubicBezTo>
                <a:cubicBezTo>
                  <a:pt x="1983766" y="20964"/>
                  <a:pt x="2281229" y="13608"/>
                  <a:pt x="2407063" y="0"/>
                </a:cubicBezTo>
                <a:cubicBezTo>
                  <a:pt x="2470653" y="6393"/>
                  <a:pt x="2523627" y="50090"/>
                  <a:pt x="2521009" y="113946"/>
                </a:cubicBezTo>
                <a:cubicBezTo>
                  <a:pt x="2520538" y="235360"/>
                  <a:pt x="2498701" y="467579"/>
                  <a:pt x="2521009" y="569718"/>
                </a:cubicBezTo>
                <a:cubicBezTo>
                  <a:pt x="2523489" y="634671"/>
                  <a:pt x="2464498" y="680573"/>
                  <a:pt x="2407063" y="683664"/>
                </a:cubicBezTo>
                <a:cubicBezTo>
                  <a:pt x="2215484" y="694884"/>
                  <a:pt x="1955402" y="681922"/>
                  <a:pt x="1833784" y="683664"/>
                </a:cubicBezTo>
                <a:cubicBezTo>
                  <a:pt x="1712166" y="685406"/>
                  <a:pt x="1509211" y="687238"/>
                  <a:pt x="1260505" y="683664"/>
                </a:cubicBezTo>
                <a:cubicBezTo>
                  <a:pt x="1011799" y="680090"/>
                  <a:pt x="995034" y="702923"/>
                  <a:pt x="733088" y="683664"/>
                </a:cubicBezTo>
                <a:cubicBezTo>
                  <a:pt x="471142" y="664405"/>
                  <a:pt x="253927" y="684863"/>
                  <a:pt x="113946" y="683664"/>
                </a:cubicBezTo>
                <a:cubicBezTo>
                  <a:pt x="45289" y="676533"/>
                  <a:pt x="-10270" y="644481"/>
                  <a:pt x="0" y="569718"/>
                </a:cubicBezTo>
                <a:cubicBezTo>
                  <a:pt x="7916" y="379637"/>
                  <a:pt x="2935" y="332420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Rahoitus ja säätely tukevat ammattikorkeakoulujen soveltavan tutkimuksen käyttöä yritysten kasvun ja tuottavuuden parantamisessa.</a:t>
            </a:r>
          </a:p>
        </p:txBody>
      </p:sp>
    </p:spTree>
    <p:extLst>
      <p:ext uri="{BB962C8B-B14F-4D97-AF65-F5344CB8AC3E}">
        <p14:creationId xmlns:p14="http://schemas.microsoft.com/office/powerpoint/2010/main" val="187212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EBDC0F26-48E1-95B0-97F6-222AC4076BA7}"/>
              </a:ext>
            </a:extLst>
          </p:cNvPr>
          <p:cNvSpPr/>
          <p:nvPr/>
        </p:nvSpPr>
        <p:spPr>
          <a:xfrm>
            <a:off x="518905" y="1925823"/>
            <a:ext cx="10847002" cy="4650168"/>
          </a:xfrm>
          <a:custGeom>
            <a:avLst/>
            <a:gdLst>
              <a:gd name="connsiteX0" fmla="*/ 0 w 10847002"/>
              <a:gd name="connsiteY0" fmla="*/ 0 h 4650168"/>
              <a:gd name="connsiteX1" fmla="*/ 570895 w 10847002"/>
              <a:gd name="connsiteY1" fmla="*/ 0 h 4650168"/>
              <a:gd name="connsiteX2" fmla="*/ 816380 w 10847002"/>
              <a:gd name="connsiteY2" fmla="*/ 0 h 4650168"/>
              <a:gd name="connsiteX3" fmla="*/ 1170334 w 10847002"/>
              <a:gd name="connsiteY3" fmla="*/ 0 h 4650168"/>
              <a:gd name="connsiteX4" fmla="*/ 1524289 w 10847002"/>
              <a:gd name="connsiteY4" fmla="*/ 0 h 4650168"/>
              <a:gd name="connsiteX5" fmla="*/ 1986714 w 10847002"/>
              <a:gd name="connsiteY5" fmla="*/ 0 h 4650168"/>
              <a:gd name="connsiteX6" fmla="*/ 2340669 w 10847002"/>
              <a:gd name="connsiteY6" fmla="*/ 0 h 4650168"/>
              <a:gd name="connsiteX7" fmla="*/ 2586154 w 10847002"/>
              <a:gd name="connsiteY7" fmla="*/ 0 h 4650168"/>
              <a:gd name="connsiteX8" fmla="*/ 3157048 w 10847002"/>
              <a:gd name="connsiteY8" fmla="*/ 0 h 4650168"/>
              <a:gd name="connsiteX9" fmla="*/ 3727943 w 10847002"/>
              <a:gd name="connsiteY9" fmla="*/ 0 h 4650168"/>
              <a:gd name="connsiteX10" fmla="*/ 4081898 w 10847002"/>
              <a:gd name="connsiteY10" fmla="*/ 0 h 4650168"/>
              <a:gd name="connsiteX11" fmla="*/ 4435853 w 10847002"/>
              <a:gd name="connsiteY11" fmla="*/ 0 h 4650168"/>
              <a:gd name="connsiteX12" fmla="*/ 4898278 w 10847002"/>
              <a:gd name="connsiteY12" fmla="*/ 0 h 4650168"/>
              <a:gd name="connsiteX13" fmla="*/ 5577643 w 10847002"/>
              <a:gd name="connsiteY13" fmla="*/ 0 h 4650168"/>
              <a:gd name="connsiteX14" fmla="*/ 5823127 w 10847002"/>
              <a:gd name="connsiteY14" fmla="*/ 0 h 4650168"/>
              <a:gd name="connsiteX15" fmla="*/ 6285552 w 10847002"/>
              <a:gd name="connsiteY15" fmla="*/ 0 h 4650168"/>
              <a:gd name="connsiteX16" fmla="*/ 6639507 w 10847002"/>
              <a:gd name="connsiteY16" fmla="*/ 0 h 4650168"/>
              <a:gd name="connsiteX17" fmla="*/ 7318872 w 10847002"/>
              <a:gd name="connsiteY17" fmla="*/ 0 h 4650168"/>
              <a:gd name="connsiteX18" fmla="*/ 7564357 w 10847002"/>
              <a:gd name="connsiteY18" fmla="*/ 0 h 4650168"/>
              <a:gd name="connsiteX19" fmla="*/ 8026781 w 10847002"/>
              <a:gd name="connsiteY19" fmla="*/ 0 h 4650168"/>
              <a:gd name="connsiteX20" fmla="*/ 8814616 w 10847002"/>
              <a:gd name="connsiteY20" fmla="*/ 0 h 4650168"/>
              <a:gd name="connsiteX21" fmla="*/ 9277041 w 10847002"/>
              <a:gd name="connsiteY21" fmla="*/ 0 h 4650168"/>
              <a:gd name="connsiteX22" fmla="*/ 9522526 w 10847002"/>
              <a:gd name="connsiteY22" fmla="*/ 0 h 4650168"/>
              <a:gd name="connsiteX23" fmla="*/ 9768011 w 10847002"/>
              <a:gd name="connsiteY23" fmla="*/ 0 h 4650168"/>
              <a:gd name="connsiteX24" fmla="*/ 10230436 w 10847002"/>
              <a:gd name="connsiteY24" fmla="*/ 0 h 4650168"/>
              <a:gd name="connsiteX25" fmla="*/ 10847002 w 10847002"/>
              <a:gd name="connsiteY25" fmla="*/ 0 h 4650168"/>
              <a:gd name="connsiteX26" fmla="*/ 10847002 w 10847002"/>
              <a:gd name="connsiteY26" fmla="*/ 534769 h 4650168"/>
              <a:gd name="connsiteX27" fmla="*/ 10847002 w 10847002"/>
              <a:gd name="connsiteY27" fmla="*/ 976535 h 4650168"/>
              <a:gd name="connsiteX28" fmla="*/ 10847002 w 10847002"/>
              <a:gd name="connsiteY28" fmla="*/ 1557806 h 4650168"/>
              <a:gd name="connsiteX29" fmla="*/ 10847002 w 10847002"/>
              <a:gd name="connsiteY29" fmla="*/ 2185579 h 4650168"/>
              <a:gd name="connsiteX30" fmla="*/ 10847002 w 10847002"/>
              <a:gd name="connsiteY30" fmla="*/ 2813352 h 4650168"/>
              <a:gd name="connsiteX31" fmla="*/ 10847002 w 10847002"/>
              <a:gd name="connsiteY31" fmla="*/ 3441124 h 4650168"/>
              <a:gd name="connsiteX32" fmla="*/ 10847002 w 10847002"/>
              <a:gd name="connsiteY32" fmla="*/ 3929392 h 4650168"/>
              <a:gd name="connsiteX33" fmla="*/ 10847002 w 10847002"/>
              <a:gd name="connsiteY33" fmla="*/ 4650168 h 4650168"/>
              <a:gd name="connsiteX34" fmla="*/ 10601517 w 10847002"/>
              <a:gd name="connsiteY34" fmla="*/ 4650168 h 4650168"/>
              <a:gd name="connsiteX35" fmla="*/ 9813682 w 10847002"/>
              <a:gd name="connsiteY35" fmla="*/ 4650168 h 4650168"/>
              <a:gd name="connsiteX36" fmla="*/ 9025847 w 10847002"/>
              <a:gd name="connsiteY36" fmla="*/ 4650168 h 4650168"/>
              <a:gd name="connsiteX37" fmla="*/ 8346483 w 10847002"/>
              <a:gd name="connsiteY37" fmla="*/ 4650168 h 4650168"/>
              <a:gd name="connsiteX38" fmla="*/ 7667118 w 10847002"/>
              <a:gd name="connsiteY38" fmla="*/ 4650168 h 4650168"/>
              <a:gd name="connsiteX39" fmla="*/ 7313163 w 10847002"/>
              <a:gd name="connsiteY39" fmla="*/ 4650168 h 4650168"/>
              <a:gd name="connsiteX40" fmla="*/ 6850738 w 10847002"/>
              <a:gd name="connsiteY40" fmla="*/ 4650168 h 4650168"/>
              <a:gd name="connsiteX41" fmla="*/ 6171373 w 10847002"/>
              <a:gd name="connsiteY41" fmla="*/ 4650168 h 4650168"/>
              <a:gd name="connsiteX42" fmla="*/ 5383538 w 10847002"/>
              <a:gd name="connsiteY42" fmla="*/ 4650168 h 4650168"/>
              <a:gd name="connsiteX43" fmla="*/ 4704173 w 10847002"/>
              <a:gd name="connsiteY43" fmla="*/ 4650168 h 4650168"/>
              <a:gd name="connsiteX44" fmla="*/ 4241749 w 10847002"/>
              <a:gd name="connsiteY44" fmla="*/ 4650168 h 4650168"/>
              <a:gd name="connsiteX45" fmla="*/ 3670854 w 10847002"/>
              <a:gd name="connsiteY45" fmla="*/ 4650168 h 4650168"/>
              <a:gd name="connsiteX46" fmla="*/ 3208429 w 10847002"/>
              <a:gd name="connsiteY46" fmla="*/ 4650168 h 4650168"/>
              <a:gd name="connsiteX47" fmla="*/ 2854474 w 10847002"/>
              <a:gd name="connsiteY47" fmla="*/ 4650168 h 4650168"/>
              <a:gd name="connsiteX48" fmla="*/ 2283579 w 10847002"/>
              <a:gd name="connsiteY48" fmla="*/ 4650168 h 4650168"/>
              <a:gd name="connsiteX49" fmla="*/ 1929625 w 10847002"/>
              <a:gd name="connsiteY49" fmla="*/ 4650168 h 4650168"/>
              <a:gd name="connsiteX50" fmla="*/ 1141790 w 10847002"/>
              <a:gd name="connsiteY50" fmla="*/ 4650168 h 4650168"/>
              <a:gd name="connsiteX51" fmla="*/ 787835 w 10847002"/>
              <a:gd name="connsiteY51" fmla="*/ 4650168 h 4650168"/>
              <a:gd name="connsiteX52" fmla="*/ 542350 w 10847002"/>
              <a:gd name="connsiteY52" fmla="*/ 4650168 h 4650168"/>
              <a:gd name="connsiteX53" fmla="*/ 0 w 10847002"/>
              <a:gd name="connsiteY53" fmla="*/ 4650168 h 4650168"/>
              <a:gd name="connsiteX54" fmla="*/ 0 w 10847002"/>
              <a:gd name="connsiteY54" fmla="*/ 4022395 h 4650168"/>
              <a:gd name="connsiteX55" fmla="*/ 0 w 10847002"/>
              <a:gd name="connsiteY55" fmla="*/ 3580629 h 4650168"/>
              <a:gd name="connsiteX56" fmla="*/ 0 w 10847002"/>
              <a:gd name="connsiteY56" fmla="*/ 3138863 h 4650168"/>
              <a:gd name="connsiteX57" fmla="*/ 0 w 10847002"/>
              <a:gd name="connsiteY57" fmla="*/ 2511091 h 4650168"/>
              <a:gd name="connsiteX58" fmla="*/ 0 w 10847002"/>
              <a:gd name="connsiteY58" fmla="*/ 1929820 h 4650168"/>
              <a:gd name="connsiteX59" fmla="*/ 0 w 10847002"/>
              <a:gd name="connsiteY59" fmla="*/ 1488054 h 4650168"/>
              <a:gd name="connsiteX60" fmla="*/ 0 w 10847002"/>
              <a:gd name="connsiteY60" fmla="*/ 813779 h 4650168"/>
              <a:gd name="connsiteX61" fmla="*/ 0 w 10847002"/>
              <a:gd name="connsiteY61" fmla="*/ 0 h 465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0847002" h="4650168" fill="none" extrusionOk="0">
                <a:moveTo>
                  <a:pt x="0" y="0"/>
                </a:moveTo>
                <a:cubicBezTo>
                  <a:pt x="158221" y="-33011"/>
                  <a:pt x="378418" y="3513"/>
                  <a:pt x="570895" y="0"/>
                </a:cubicBezTo>
                <a:cubicBezTo>
                  <a:pt x="763372" y="-3513"/>
                  <a:pt x="761640" y="24547"/>
                  <a:pt x="816380" y="0"/>
                </a:cubicBezTo>
                <a:cubicBezTo>
                  <a:pt x="871121" y="-24547"/>
                  <a:pt x="1023428" y="7128"/>
                  <a:pt x="1170334" y="0"/>
                </a:cubicBezTo>
                <a:cubicBezTo>
                  <a:pt x="1317240" y="-7128"/>
                  <a:pt x="1424912" y="9775"/>
                  <a:pt x="1524289" y="0"/>
                </a:cubicBezTo>
                <a:cubicBezTo>
                  <a:pt x="1623667" y="-9775"/>
                  <a:pt x="1893856" y="53029"/>
                  <a:pt x="1986714" y="0"/>
                </a:cubicBezTo>
                <a:cubicBezTo>
                  <a:pt x="2079573" y="-53029"/>
                  <a:pt x="2245611" y="28968"/>
                  <a:pt x="2340669" y="0"/>
                </a:cubicBezTo>
                <a:cubicBezTo>
                  <a:pt x="2435728" y="-28968"/>
                  <a:pt x="2493874" y="26649"/>
                  <a:pt x="2586154" y="0"/>
                </a:cubicBezTo>
                <a:cubicBezTo>
                  <a:pt x="2678434" y="-26649"/>
                  <a:pt x="2893083" y="66085"/>
                  <a:pt x="3157048" y="0"/>
                </a:cubicBezTo>
                <a:cubicBezTo>
                  <a:pt x="3421013" y="-66085"/>
                  <a:pt x="3457358" y="34791"/>
                  <a:pt x="3727943" y="0"/>
                </a:cubicBezTo>
                <a:cubicBezTo>
                  <a:pt x="3998528" y="-34791"/>
                  <a:pt x="3919643" y="30318"/>
                  <a:pt x="4081898" y="0"/>
                </a:cubicBezTo>
                <a:cubicBezTo>
                  <a:pt x="4244154" y="-30318"/>
                  <a:pt x="4292412" y="8311"/>
                  <a:pt x="4435853" y="0"/>
                </a:cubicBezTo>
                <a:cubicBezTo>
                  <a:pt x="4579294" y="-8311"/>
                  <a:pt x="4712809" y="25103"/>
                  <a:pt x="4898278" y="0"/>
                </a:cubicBezTo>
                <a:cubicBezTo>
                  <a:pt x="5083748" y="-25103"/>
                  <a:pt x="5277899" y="41540"/>
                  <a:pt x="5577643" y="0"/>
                </a:cubicBezTo>
                <a:cubicBezTo>
                  <a:pt x="5877387" y="-41540"/>
                  <a:pt x="5766700" y="23123"/>
                  <a:pt x="5823127" y="0"/>
                </a:cubicBezTo>
                <a:cubicBezTo>
                  <a:pt x="5879554" y="-23123"/>
                  <a:pt x="6071166" y="26708"/>
                  <a:pt x="6285552" y="0"/>
                </a:cubicBezTo>
                <a:cubicBezTo>
                  <a:pt x="6499938" y="-26708"/>
                  <a:pt x="6559296" y="12627"/>
                  <a:pt x="6639507" y="0"/>
                </a:cubicBezTo>
                <a:cubicBezTo>
                  <a:pt x="6719718" y="-12627"/>
                  <a:pt x="7045030" y="15109"/>
                  <a:pt x="7318872" y="0"/>
                </a:cubicBezTo>
                <a:cubicBezTo>
                  <a:pt x="7592715" y="-15109"/>
                  <a:pt x="7478842" y="11593"/>
                  <a:pt x="7564357" y="0"/>
                </a:cubicBezTo>
                <a:cubicBezTo>
                  <a:pt x="7649872" y="-11593"/>
                  <a:pt x="7875413" y="39234"/>
                  <a:pt x="8026781" y="0"/>
                </a:cubicBezTo>
                <a:cubicBezTo>
                  <a:pt x="8178149" y="-39234"/>
                  <a:pt x="8568341" y="86285"/>
                  <a:pt x="8814616" y="0"/>
                </a:cubicBezTo>
                <a:cubicBezTo>
                  <a:pt x="9060891" y="-86285"/>
                  <a:pt x="9138324" y="11381"/>
                  <a:pt x="9277041" y="0"/>
                </a:cubicBezTo>
                <a:cubicBezTo>
                  <a:pt x="9415758" y="-11381"/>
                  <a:pt x="9408945" y="24189"/>
                  <a:pt x="9522526" y="0"/>
                </a:cubicBezTo>
                <a:cubicBezTo>
                  <a:pt x="9636108" y="-24189"/>
                  <a:pt x="9671006" y="25417"/>
                  <a:pt x="9768011" y="0"/>
                </a:cubicBezTo>
                <a:cubicBezTo>
                  <a:pt x="9865016" y="-25417"/>
                  <a:pt x="10034418" y="84"/>
                  <a:pt x="10230436" y="0"/>
                </a:cubicBezTo>
                <a:cubicBezTo>
                  <a:pt x="10426455" y="-84"/>
                  <a:pt x="10718321" y="33550"/>
                  <a:pt x="10847002" y="0"/>
                </a:cubicBezTo>
                <a:cubicBezTo>
                  <a:pt x="10903524" y="113205"/>
                  <a:pt x="10809462" y="339133"/>
                  <a:pt x="10847002" y="534769"/>
                </a:cubicBezTo>
                <a:cubicBezTo>
                  <a:pt x="10884542" y="730405"/>
                  <a:pt x="10823877" y="802966"/>
                  <a:pt x="10847002" y="976535"/>
                </a:cubicBezTo>
                <a:cubicBezTo>
                  <a:pt x="10870127" y="1150104"/>
                  <a:pt x="10783880" y="1333547"/>
                  <a:pt x="10847002" y="1557806"/>
                </a:cubicBezTo>
                <a:cubicBezTo>
                  <a:pt x="10910124" y="1782065"/>
                  <a:pt x="10771974" y="1911566"/>
                  <a:pt x="10847002" y="2185579"/>
                </a:cubicBezTo>
                <a:cubicBezTo>
                  <a:pt x="10922030" y="2459592"/>
                  <a:pt x="10845697" y="2652963"/>
                  <a:pt x="10847002" y="2813352"/>
                </a:cubicBezTo>
                <a:cubicBezTo>
                  <a:pt x="10848307" y="2973741"/>
                  <a:pt x="10781523" y="3272410"/>
                  <a:pt x="10847002" y="3441124"/>
                </a:cubicBezTo>
                <a:cubicBezTo>
                  <a:pt x="10912481" y="3609838"/>
                  <a:pt x="10795697" y="3759573"/>
                  <a:pt x="10847002" y="3929392"/>
                </a:cubicBezTo>
                <a:cubicBezTo>
                  <a:pt x="10898307" y="4099211"/>
                  <a:pt x="10806924" y="4484542"/>
                  <a:pt x="10847002" y="4650168"/>
                </a:cubicBezTo>
                <a:cubicBezTo>
                  <a:pt x="10754762" y="4654176"/>
                  <a:pt x="10707104" y="4646413"/>
                  <a:pt x="10601517" y="4650168"/>
                </a:cubicBezTo>
                <a:cubicBezTo>
                  <a:pt x="10495931" y="4653923"/>
                  <a:pt x="10135905" y="4576263"/>
                  <a:pt x="9813682" y="4650168"/>
                </a:cubicBezTo>
                <a:cubicBezTo>
                  <a:pt x="9491460" y="4724073"/>
                  <a:pt x="9343474" y="4607199"/>
                  <a:pt x="9025847" y="4650168"/>
                </a:cubicBezTo>
                <a:cubicBezTo>
                  <a:pt x="8708221" y="4693137"/>
                  <a:pt x="8547213" y="4593070"/>
                  <a:pt x="8346483" y="4650168"/>
                </a:cubicBezTo>
                <a:cubicBezTo>
                  <a:pt x="8145753" y="4707266"/>
                  <a:pt x="7981120" y="4631615"/>
                  <a:pt x="7667118" y="4650168"/>
                </a:cubicBezTo>
                <a:cubicBezTo>
                  <a:pt x="7353117" y="4668721"/>
                  <a:pt x="7417650" y="4608657"/>
                  <a:pt x="7313163" y="4650168"/>
                </a:cubicBezTo>
                <a:cubicBezTo>
                  <a:pt x="7208677" y="4691679"/>
                  <a:pt x="7078196" y="4643450"/>
                  <a:pt x="6850738" y="4650168"/>
                </a:cubicBezTo>
                <a:cubicBezTo>
                  <a:pt x="6623281" y="4656886"/>
                  <a:pt x="6456640" y="4581204"/>
                  <a:pt x="6171373" y="4650168"/>
                </a:cubicBezTo>
                <a:cubicBezTo>
                  <a:pt x="5886107" y="4719132"/>
                  <a:pt x="5720207" y="4576381"/>
                  <a:pt x="5383538" y="4650168"/>
                </a:cubicBezTo>
                <a:cubicBezTo>
                  <a:pt x="5046870" y="4723955"/>
                  <a:pt x="4879743" y="4584352"/>
                  <a:pt x="4704173" y="4650168"/>
                </a:cubicBezTo>
                <a:cubicBezTo>
                  <a:pt x="4528603" y="4715984"/>
                  <a:pt x="4404373" y="4606555"/>
                  <a:pt x="4241749" y="4650168"/>
                </a:cubicBezTo>
                <a:cubicBezTo>
                  <a:pt x="4079125" y="4693781"/>
                  <a:pt x="3941857" y="4644741"/>
                  <a:pt x="3670854" y="4650168"/>
                </a:cubicBezTo>
                <a:cubicBezTo>
                  <a:pt x="3399851" y="4655595"/>
                  <a:pt x="3385713" y="4605401"/>
                  <a:pt x="3208429" y="4650168"/>
                </a:cubicBezTo>
                <a:cubicBezTo>
                  <a:pt x="3031146" y="4694935"/>
                  <a:pt x="2977635" y="4637521"/>
                  <a:pt x="2854474" y="4650168"/>
                </a:cubicBezTo>
                <a:cubicBezTo>
                  <a:pt x="2731314" y="4662815"/>
                  <a:pt x="2494857" y="4612460"/>
                  <a:pt x="2283579" y="4650168"/>
                </a:cubicBezTo>
                <a:cubicBezTo>
                  <a:pt x="2072301" y="4687876"/>
                  <a:pt x="2008277" y="4615494"/>
                  <a:pt x="1929625" y="4650168"/>
                </a:cubicBezTo>
                <a:cubicBezTo>
                  <a:pt x="1850973" y="4684842"/>
                  <a:pt x="1484610" y="4581136"/>
                  <a:pt x="1141790" y="4650168"/>
                </a:cubicBezTo>
                <a:cubicBezTo>
                  <a:pt x="798971" y="4719200"/>
                  <a:pt x="870755" y="4636518"/>
                  <a:pt x="787835" y="4650168"/>
                </a:cubicBezTo>
                <a:cubicBezTo>
                  <a:pt x="704916" y="4663818"/>
                  <a:pt x="636902" y="4649254"/>
                  <a:pt x="542350" y="4650168"/>
                </a:cubicBezTo>
                <a:cubicBezTo>
                  <a:pt x="447799" y="4651082"/>
                  <a:pt x="241744" y="4623143"/>
                  <a:pt x="0" y="4650168"/>
                </a:cubicBezTo>
                <a:cubicBezTo>
                  <a:pt x="-34970" y="4491005"/>
                  <a:pt x="3061" y="4309917"/>
                  <a:pt x="0" y="4022395"/>
                </a:cubicBezTo>
                <a:cubicBezTo>
                  <a:pt x="-3061" y="3734873"/>
                  <a:pt x="32339" y="3742584"/>
                  <a:pt x="0" y="3580629"/>
                </a:cubicBezTo>
                <a:cubicBezTo>
                  <a:pt x="-32339" y="3418674"/>
                  <a:pt x="49508" y="3335984"/>
                  <a:pt x="0" y="3138863"/>
                </a:cubicBezTo>
                <a:cubicBezTo>
                  <a:pt x="-49508" y="2941742"/>
                  <a:pt x="38802" y="2733132"/>
                  <a:pt x="0" y="2511091"/>
                </a:cubicBezTo>
                <a:cubicBezTo>
                  <a:pt x="-38802" y="2289050"/>
                  <a:pt x="58519" y="2161672"/>
                  <a:pt x="0" y="1929820"/>
                </a:cubicBezTo>
                <a:cubicBezTo>
                  <a:pt x="-58519" y="1697968"/>
                  <a:pt x="37460" y="1623509"/>
                  <a:pt x="0" y="1488054"/>
                </a:cubicBezTo>
                <a:cubicBezTo>
                  <a:pt x="-37460" y="1352599"/>
                  <a:pt x="79374" y="1126268"/>
                  <a:pt x="0" y="813779"/>
                </a:cubicBezTo>
                <a:cubicBezTo>
                  <a:pt x="-79374" y="501291"/>
                  <a:pt x="42053" y="281521"/>
                  <a:pt x="0" y="0"/>
                </a:cubicBezTo>
                <a:close/>
              </a:path>
              <a:path w="10847002" h="4650168" stroke="0" extrusionOk="0">
                <a:moveTo>
                  <a:pt x="0" y="0"/>
                </a:moveTo>
                <a:cubicBezTo>
                  <a:pt x="169309" y="-47817"/>
                  <a:pt x="437385" y="54846"/>
                  <a:pt x="570895" y="0"/>
                </a:cubicBezTo>
                <a:cubicBezTo>
                  <a:pt x="704406" y="-54846"/>
                  <a:pt x="892539" y="34846"/>
                  <a:pt x="1033320" y="0"/>
                </a:cubicBezTo>
                <a:cubicBezTo>
                  <a:pt x="1174102" y="-34846"/>
                  <a:pt x="1362473" y="50639"/>
                  <a:pt x="1604215" y="0"/>
                </a:cubicBezTo>
                <a:cubicBezTo>
                  <a:pt x="1845958" y="-50639"/>
                  <a:pt x="1836791" y="34212"/>
                  <a:pt x="2066639" y="0"/>
                </a:cubicBezTo>
                <a:cubicBezTo>
                  <a:pt x="2296487" y="-34212"/>
                  <a:pt x="2436561" y="49813"/>
                  <a:pt x="2529064" y="0"/>
                </a:cubicBezTo>
                <a:cubicBezTo>
                  <a:pt x="2621568" y="-49813"/>
                  <a:pt x="2965631" y="23842"/>
                  <a:pt x="3208429" y="0"/>
                </a:cubicBezTo>
                <a:cubicBezTo>
                  <a:pt x="3451228" y="-23842"/>
                  <a:pt x="3698872" y="4906"/>
                  <a:pt x="3996264" y="0"/>
                </a:cubicBezTo>
                <a:cubicBezTo>
                  <a:pt x="4293656" y="-4906"/>
                  <a:pt x="4382169" y="62711"/>
                  <a:pt x="4567159" y="0"/>
                </a:cubicBezTo>
                <a:cubicBezTo>
                  <a:pt x="4752150" y="-62711"/>
                  <a:pt x="4841247" y="26157"/>
                  <a:pt x="4921114" y="0"/>
                </a:cubicBezTo>
                <a:cubicBezTo>
                  <a:pt x="5000981" y="-26157"/>
                  <a:pt x="5150356" y="8151"/>
                  <a:pt x="5275068" y="0"/>
                </a:cubicBezTo>
                <a:cubicBezTo>
                  <a:pt x="5399780" y="-8151"/>
                  <a:pt x="5683936" y="75728"/>
                  <a:pt x="5954433" y="0"/>
                </a:cubicBezTo>
                <a:cubicBezTo>
                  <a:pt x="6224930" y="-75728"/>
                  <a:pt x="6198469" y="54321"/>
                  <a:pt x="6416858" y="0"/>
                </a:cubicBezTo>
                <a:cubicBezTo>
                  <a:pt x="6635247" y="-54321"/>
                  <a:pt x="7008114" y="18413"/>
                  <a:pt x="7204693" y="0"/>
                </a:cubicBezTo>
                <a:cubicBezTo>
                  <a:pt x="7401272" y="-18413"/>
                  <a:pt x="7353101" y="5043"/>
                  <a:pt x="7450178" y="0"/>
                </a:cubicBezTo>
                <a:cubicBezTo>
                  <a:pt x="7547256" y="-5043"/>
                  <a:pt x="8022809" y="63585"/>
                  <a:pt x="8238013" y="0"/>
                </a:cubicBezTo>
                <a:cubicBezTo>
                  <a:pt x="8453217" y="-63585"/>
                  <a:pt x="8440017" y="40847"/>
                  <a:pt x="8591967" y="0"/>
                </a:cubicBezTo>
                <a:cubicBezTo>
                  <a:pt x="8743917" y="-40847"/>
                  <a:pt x="8823991" y="41309"/>
                  <a:pt x="8945922" y="0"/>
                </a:cubicBezTo>
                <a:cubicBezTo>
                  <a:pt x="9067853" y="-41309"/>
                  <a:pt x="9139230" y="28314"/>
                  <a:pt x="9299877" y="0"/>
                </a:cubicBezTo>
                <a:cubicBezTo>
                  <a:pt x="9460525" y="-28314"/>
                  <a:pt x="9557788" y="31179"/>
                  <a:pt x="9653832" y="0"/>
                </a:cubicBezTo>
                <a:cubicBezTo>
                  <a:pt x="9749877" y="-31179"/>
                  <a:pt x="9843573" y="9088"/>
                  <a:pt x="10007787" y="0"/>
                </a:cubicBezTo>
                <a:cubicBezTo>
                  <a:pt x="10172002" y="-9088"/>
                  <a:pt x="10146373" y="23034"/>
                  <a:pt x="10253271" y="0"/>
                </a:cubicBezTo>
                <a:cubicBezTo>
                  <a:pt x="10360169" y="-23034"/>
                  <a:pt x="10602220" y="45249"/>
                  <a:pt x="10847002" y="0"/>
                </a:cubicBezTo>
                <a:cubicBezTo>
                  <a:pt x="10873845" y="204122"/>
                  <a:pt x="10819004" y="367816"/>
                  <a:pt x="10847002" y="488268"/>
                </a:cubicBezTo>
                <a:cubicBezTo>
                  <a:pt x="10875000" y="608720"/>
                  <a:pt x="10818480" y="872268"/>
                  <a:pt x="10847002" y="976535"/>
                </a:cubicBezTo>
                <a:cubicBezTo>
                  <a:pt x="10875524" y="1080802"/>
                  <a:pt x="10800310" y="1327631"/>
                  <a:pt x="10847002" y="1511305"/>
                </a:cubicBezTo>
                <a:cubicBezTo>
                  <a:pt x="10893694" y="1694979"/>
                  <a:pt x="10782889" y="1969916"/>
                  <a:pt x="10847002" y="2092576"/>
                </a:cubicBezTo>
                <a:cubicBezTo>
                  <a:pt x="10911115" y="2215236"/>
                  <a:pt x="10801085" y="2440892"/>
                  <a:pt x="10847002" y="2673847"/>
                </a:cubicBezTo>
                <a:cubicBezTo>
                  <a:pt x="10892919" y="2906802"/>
                  <a:pt x="10828616" y="2950223"/>
                  <a:pt x="10847002" y="3162114"/>
                </a:cubicBezTo>
                <a:cubicBezTo>
                  <a:pt x="10865388" y="3374005"/>
                  <a:pt x="10822383" y="3589297"/>
                  <a:pt x="10847002" y="3836389"/>
                </a:cubicBezTo>
                <a:cubicBezTo>
                  <a:pt x="10871621" y="4083482"/>
                  <a:pt x="10834849" y="4272203"/>
                  <a:pt x="10847002" y="4650168"/>
                </a:cubicBezTo>
                <a:cubicBezTo>
                  <a:pt x="10692774" y="4668771"/>
                  <a:pt x="10538759" y="4589498"/>
                  <a:pt x="10276107" y="4650168"/>
                </a:cubicBezTo>
                <a:cubicBezTo>
                  <a:pt x="10013455" y="4710838"/>
                  <a:pt x="9814781" y="4570121"/>
                  <a:pt x="9488272" y="4650168"/>
                </a:cubicBezTo>
                <a:cubicBezTo>
                  <a:pt x="9161763" y="4730215"/>
                  <a:pt x="9121583" y="4637631"/>
                  <a:pt x="8808907" y="4650168"/>
                </a:cubicBezTo>
                <a:cubicBezTo>
                  <a:pt x="8496232" y="4662705"/>
                  <a:pt x="8505293" y="4618923"/>
                  <a:pt x="8238013" y="4650168"/>
                </a:cubicBezTo>
                <a:cubicBezTo>
                  <a:pt x="7970733" y="4681413"/>
                  <a:pt x="7815728" y="4621626"/>
                  <a:pt x="7667118" y="4650168"/>
                </a:cubicBezTo>
                <a:cubicBezTo>
                  <a:pt x="7518508" y="4678710"/>
                  <a:pt x="7442335" y="4639698"/>
                  <a:pt x="7313163" y="4650168"/>
                </a:cubicBezTo>
                <a:cubicBezTo>
                  <a:pt x="7183992" y="4660638"/>
                  <a:pt x="6983222" y="4591726"/>
                  <a:pt x="6742268" y="4650168"/>
                </a:cubicBezTo>
                <a:cubicBezTo>
                  <a:pt x="6501315" y="4708610"/>
                  <a:pt x="6436601" y="4605477"/>
                  <a:pt x="6279843" y="4650168"/>
                </a:cubicBezTo>
                <a:cubicBezTo>
                  <a:pt x="6123086" y="4694859"/>
                  <a:pt x="5975937" y="4634455"/>
                  <a:pt x="5817418" y="4650168"/>
                </a:cubicBezTo>
                <a:cubicBezTo>
                  <a:pt x="5658900" y="4665881"/>
                  <a:pt x="5278436" y="4630223"/>
                  <a:pt x="5138054" y="4650168"/>
                </a:cubicBezTo>
                <a:cubicBezTo>
                  <a:pt x="4997672" y="4670113"/>
                  <a:pt x="4773465" y="4646961"/>
                  <a:pt x="4567159" y="4650168"/>
                </a:cubicBezTo>
                <a:cubicBezTo>
                  <a:pt x="4360853" y="4653375"/>
                  <a:pt x="4213021" y="4602308"/>
                  <a:pt x="4104734" y="4650168"/>
                </a:cubicBezTo>
                <a:cubicBezTo>
                  <a:pt x="3996447" y="4698028"/>
                  <a:pt x="3750586" y="4636698"/>
                  <a:pt x="3425369" y="4650168"/>
                </a:cubicBezTo>
                <a:cubicBezTo>
                  <a:pt x="3100152" y="4663638"/>
                  <a:pt x="3251760" y="4629188"/>
                  <a:pt x="3179884" y="4650168"/>
                </a:cubicBezTo>
                <a:cubicBezTo>
                  <a:pt x="3108009" y="4671148"/>
                  <a:pt x="2827321" y="4590401"/>
                  <a:pt x="2608989" y="4650168"/>
                </a:cubicBezTo>
                <a:cubicBezTo>
                  <a:pt x="2390658" y="4709935"/>
                  <a:pt x="2356275" y="4636007"/>
                  <a:pt x="2255035" y="4650168"/>
                </a:cubicBezTo>
                <a:cubicBezTo>
                  <a:pt x="2153795" y="4664329"/>
                  <a:pt x="1832801" y="4594645"/>
                  <a:pt x="1575670" y="4650168"/>
                </a:cubicBezTo>
                <a:cubicBezTo>
                  <a:pt x="1318539" y="4705691"/>
                  <a:pt x="1385095" y="4625447"/>
                  <a:pt x="1221715" y="4650168"/>
                </a:cubicBezTo>
                <a:cubicBezTo>
                  <a:pt x="1058335" y="4674889"/>
                  <a:pt x="928414" y="4620811"/>
                  <a:pt x="759290" y="4650168"/>
                </a:cubicBezTo>
                <a:cubicBezTo>
                  <a:pt x="590166" y="4679525"/>
                  <a:pt x="203373" y="4592567"/>
                  <a:pt x="0" y="4650168"/>
                </a:cubicBezTo>
                <a:cubicBezTo>
                  <a:pt x="-43676" y="4552381"/>
                  <a:pt x="33718" y="4263943"/>
                  <a:pt x="0" y="4161900"/>
                </a:cubicBezTo>
                <a:cubicBezTo>
                  <a:pt x="-33718" y="4059857"/>
                  <a:pt x="32366" y="3792055"/>
                  <a:pt x="0" y="3627131"/>
                </a:cubicBezTo>
                <a:cubicBezTo>
                  <a:pt x="-32366" y="3462207"/>
                  <a:pt x="9925" y="3372843"/>
                  <a:pt x="0" y="3138863"/>
                </a:cubicBezTo>
                <a:cubicBezTo>
                  <a:pt x="-9925" y="2904883"/>
                  <a:pt x="59441" y="2772165"/>
                  <a:pt x="0" y="2557592"/>
                </a:cubicBezTo>
                <a:cubicBezTo>
                  <a:pt x="-59441" y="2343019"/>
                  <a:pt x="7961" y="2188983"/>
                  <a:pt x="0" y="1883318"/>
                </a:cubicBezTo>
                <a:cubicBezTo>
                  <a:pt x="-7961" y="1577653"/>
                  <a:pt x="24469" y="1622681"/>
                  <a:pt x="0" y="1395050"/>
                </a:cubicBezTo>
                <a:cubicBezTo>
                  <a:pt x="-24469" y="1167419"/>
                  <a:pt x="65246" y="1040845"/>
                  <a:pt x="0" y="720776"/>
                </a:cubicBezTo>
                <a:cubicBezTo>
                  <a:pt x="-65246" y="400707"/>
                  <a:pt x="81638" y="298495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406933568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20C25A7B-381C-1A5D-0CC6-F4FF3C0F3412}"/>
              </a:ext>
            </a:extLst>
          </p:cNvPr>
          <p:cNvSpPr txBox="1"/>
          <p:nvPr/>
        </p:nvSpPr>
        <p:spPr>
          <a:xfrm>
            <a:off x="700755" y="2170797"/>
            <a:ext cx="9443103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TÄTÄ TAVOITTELEMME: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Ammattikorkeakoulutuksella on merkittävästi nykyistä paremmat ja kansainvälisesti kilpailukykyiset taloudelliset ja toiminnalliset edellytykset kaikilla sen toiminnan osa-alueilla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Ammattikorkeakoulusta valmistuneiden asiantuntijoiden osaamista hyödynnetään laajasti yhteiskunnassa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22B6CA">
                  <a:lumMod val="50000"/>
                </a:srgbClr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Ammattikorkeakoulujen TKI-toiminta on vahvasti kansainvälisesti ja kansallisesti tunnustettua ja rahoitettua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4AADD15C-1B0D-6984-BE94-C6E0BC5BC3D7}"/>
              </a:ext>
            </a:extLst>
          </p:cNvPr>
          <p:cNvSpPr txBox="1"/>
          <p:nvPr/>
        </p:nvSpPr>
        <p:spPr>
          <a:xfrm>
            <a:off x="425594" y="498674"/>
            <a:ext cx="6028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0" b="1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HUOMISEN KÄDENJÄLKI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84208B87-28D5-F668-BAFD-1C30FDD0AA3B}"/>
              </a:ext>
            </a:extLst>
          </p:cNvPr>
          <p:cNvSpPr txBox="1"/>
          <p:nvPr/>
        </p:nvSpPr>
        <p:spPr>
          <a:xfrm>
            <a:off x="425594" y="1206560"/>
            <a:ext cx="393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>
                <a:ln>
                  <a:noFill/>
                </a:ln>
                <a:solidFill>
                  <a:srgbClr val="22B6CA">
                    <a:lumMod val="50000"/>
                  </a:srgbClr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ARENEN STRATEGIA 2027</a:t>
            </a:r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772E5BAF-D700-8EF6-4174-186CDE93E271}"/>
              </a:ext>
            </a:extLst>
          </p:cNvPr>
          <p:cNvSpPr/>
          <p:nvPr/>
        </p:nvSpPr>
        <p:spPr>
          <a:xfrm>
            <a:off x="1021505" y="3161529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Ammattikorkeakoulujen rahoitus nostetaan kaksinkertaiseksi julkisen ja yksityisen rahoituksen kautta.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2A547595-A5A2-0AC5-69C8-0B976C5DF9D3}"/>
              </a:ext>
            </a:extLst>
          </p:cNvPr>
          <p:cNvSpPr/>
          <p:nvPr/>
        </p:nvSpPr>
        <p:spPr>
          <a:xfrm>
            <a:off x="4448674" y="3161529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Ammattikorkeakoulujen asema on turvattu kattavasti lainsäädännöllä.</a:t>
            </a:r>
          </a:p>
        </p:txBody>
      </p:sp>
      <p:sp>
        <p:nvSpPr>
          <p:cNvPr id="16" name="Suorakulmio: Pyöristetyt kulmat 15">
            <a:extLst>
              <a:ext uri="{FF2B5EF4-FFF2-40B4-BE49-F238E27FC236}">
                <a16:creationId xmlns:a16="http://schemas.microsoft.com/office/drawing/2014/main" id="{655B67FA-4F01-1912-4E28-90586AF6D3E1}"/>
              </a:ext>
            </a:extLst>
          </p:cNvPr>
          <p:cNvSpPr/>
          <p:nvPr/>
        </p:nvSpPr>
        <p:spPr>
          <a:xfrm>
            <a:off x="1021505" y="4401284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Opintopolut kulkevat korkeakoulusektoreiden välillä tasapuolisesti ammattikorkeakoulujen maisteritutkintoa vahvistamalla.</a:t>
            </a:r>
          </a:p>
        </p:txBody>
      </p:sp>
      <p:sp>
        <p:nvSpPr>
          <p:cNvPr id="21" name="Suorakulmio: Pyöristetyt kulmat 20">
            <a:extLst>
              <a:ext uri="{FF2B5EF4-FFF2-40B4-BE49-F238E27FC236}">
                <a16:creationId xmlns:a16="http://schemas.microsoft.com/office/drawing/2014/main" id="{895797F9-2A50-4717-2668-0693BA9EFB32}"/>
              </a:ext>
            </a:extLst>
          </p:cNvPr>
          <p:cNvSpPr/>
          <p:nvPr/>
        </p:nvSpPr>
        <p:spPr>
          <a:xfrm>
            <a:off x="4446201" y="4401284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Rekrytointikäytäntöjä ja kelpoisuuksia uudistetaan tunnistamaan amk-tutkintojen osaaminen.</a:t>
            </a:r>
          </a:p>
        </p:txBody>
      </p:sp>
      <p:sp>
        <p:nvSpPr>
          <p:cNvPr id="22" name="Suorakulmio: Pyöristetyt kulmat 21">
            <a:extLst>
              <a:ext uri="{FF2B5EF4-FFF2-40B4-BE49-F238E27FC236}">
                <a16:creationId xmlns:a16="http://schemas.microsoft.com/office/drawing/2014/main" id="{4E7FFE2F-A782-30CC-CC52-09CF86C2E552}"/>
              </a:ext>
            </a:extLst>
          </p:cNvPr>
          <p:cNvSpPr/>
          <p:nvPr/>
        </p:nvSpPr>
        <p:spPr>
          <a:xfrm>
            <a:off x="1021505" y="5653305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TKI-työllä on vahva perusrahoitus sekä muut rahoitusinstrumentit.</a:t>
            </a:r>
          </a:p>
        </p:txBody>
      </p:sp>
      <p:sp>
        <p:nvSpPr>
          <p:cNvPr id="23" name="Suorakulmio: Pyöristetyt kulmat 22">
            <a:extLst>
              <a:ext uri="{FF2B5EF4-FFF2-40B4-BE49-F238E27FC236}">
                <a16:creationId xmlns:a16="http://schemas.microsoft.com/office/drawing/2014/main" id="{C04C946F-E76F-4037-E5F4-542B707C61E2}"/>
              </a:ext>
            </a:extLst>
          </p:cNvPr>
          <p:cNvSpPr/>
          <p:nvPr/>
        </p:nvSpPr>
        <p:spPr>
          <a:xfrm>
            <a:off x="4446201" y="5626419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Rahoitus ja säätely tukevat ammattikorkeakoulujen soveltavan tutkimuksen käyttöä yritysten kasvun ja tuottavuuden parantamisessa.</a:t>
            </a:r>
          </a:p>
        </p:txBody>
      </p:sp>
      <p:sp>
        <p:nvSpPr>
          <p:cNvPr id="24" name="Suorakulmio: Pyöristetyt kulmat 23">
            <a:extLst>
              <a:ext uri="{FF2B5EF4-FFF2-40B4-BE49-F238E27FC236}">
                <a16:creationId xmlns:a16="http://schemas.microsoft.com/office/drawing/2014/main" id="{9D11C90A-A18F-5742-A1A3-3BDFAF94F3F2}"/>
              </a:ext>
            </a:extLst>
          </p:cNvPr>
          <p:cNvSpPr/>
          <p:nvPr/>
        </p:nvSpPr>
        <p:spPr>
          <a:xfrm>
            <a:off x="7870897" y="3161529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 w="28575">
            <a:solidFill>
              <a:srgbClr val="115B65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Ammattikorkeakouluilla on autonomia käyttää kansainvälisesti kilpailukykyisiä nimikkeitä.</a:t>
            </a:r>
          </a:p>
        </p:txBody>
      </p:sp>
      <p:sp>
        <p:nvSpPr>
          <p:cNvPr id="25" name="Suorakulmio: Pyöristetyt kulmat 24">
            <a:extLst>
              <a:ext uri="{FF2B5EF4-FFF2-40B4-BE49-F238E27FC236}">
                <a16:creationId xmlns:a16="http://schemas.microsoft.com/office/drawing/2014/main" id="{1DB838AF-F0D8-D4CB-83AA-FCBE2A68E190}"/>
              </a:ext>
            </a:extLst>
          </p:cNvPr>
          <p:cNvSpPr/>
          <p:nvPr/>
        </p:nvSpPr>
        <p:spPr>
          <a:xfrm>
            <a:off x="7870897" y="4401284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 w="28575">
            <a:solidFill>
              <a:srgbClr val="115B65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Ammattikorkeakouluopiskelijoille on toimivat reitit tohtorikoulutukseen joko ammattikorkeakoulussa tai yliopistossa.</a:t>
            </a:r>
          </a:p>
        </p:txBody>
      </p:sp>
      <p:sp>
        <p:nvSpPr>
          <p:cNvPr id="26" name="Suorakulmio: Pyöristetyt kulmat 25">
            <a:extLst>
              <a:ext uri="{FF2B5EF4-FFF2-40B4-BE49-F238E27FC236}">
                <a16:creationId xmlns:a16="http://schemas.microsoft.com/office/drawing/2014/main" id="{9A09F722-187D-592B-BE52-2229EAE4E9F1}"/>
              </a:ext>
            </a:extLst>
          </p:cNvPr>
          <p:cNvSpPr/>
          <p:nvPr/>
        </p:nvSpPr>
        <p:spPr>
          <a:xfrm>
            <a:off x="7870897" y="5617895"/>
            <a:ext cx="3242846" cy="683664"/>
          </a:xfrm>
          <a:custGeom>
            <a:avLst/>
            <a:gdLst>
              <a:gd name="connsiteX0" fmla="*/ 0 w 3242846"/>
              <a:gd name="connsiteY0" fmla="*/ 113946 h 683664"/>
              <a:gd name="connsiteX1" fmla="*/ 113946 w 3242846"/>
              <a:gd name="connsiteY1" fmla="*/ 0 h 683664"/>
              <a:gd name="connsiteX2" fmla="*/ 777236 w 3242846"/>
              <a:gd name="connsiteY2" fmla="*/ 0 h 683664"/>
              <a:gd name="connsiteX3" fmla="*/ 1410376 w 3242846"/>
              <a:gd name="connsiteY3" fmla="*/ 0 h 683664"/>
              <a:gd name="connsiteX4" fmla="*/ 1953068 w 3242846"/>
              <a:gd name="connsiteY4" fmla="*/ 0 h 683664"/>
              <a:gd name="connsiteX5" fmla="*/ 2525909 w 3242846"/>
              <a:gd name="connsiteY5" fmla="*/ 0 h 683664"/>
              <a:gd name="connsiteX6" fmla="*/ 3128900 w 3242846"/>
              <a:gd name="connsiteY6" fmla="*/ 0 h 683664"/>
              <a:gd name="connsiteX7" fmla="*/ 3242846 w 3242846"/>
              <a:gd name="connsiteY7" fmla="*/ 113946 h 683664"/>
              <a:gd name="connsiteX8" fmla="*/ 3242846 w 3242846"/>
              <a:gd name="connsiteY8" fmla="*/ 569718 h 683664"/>
              <a:gd name="connsiteX9" fmla="*/ 3128900 w 3242846"/>
              <a:gd name="connsiteY9" fmla="*/ 683664 h 683664"/>
              <a:gd name="connsiteX10" fmla="*/ 2525909 w 3242846"/>
              <a:gd name="connsiteY10" fmla="*/ 683664 h 683664"/>
              <a:gd name="connsiteX11" fmla="*/ 1892769 w 3242846"/>
              <a:gd name="connsiteY11" fmla="*/ 683664 h 683664"/>
              <a:gd name="connsiteX12" fmla="*/ 1229479 w 3242846"/>
              <a:gd name="connsiteY12" fmla="*/ 683664 h 683664"/>
              <a:gd name="connsiteX13" fmla="*/ 113946 w 3242846"/>
              <a:gd name="connsiteY13" fmla="*/ 683664 h 683664"/>
              <a:gd name="connsiteX14" fmla="*/ 0 w 3242846"/>
              <a:gd name="connsiteY14" fmla="*/ 569718 h 683664"/>
              <a:gd name="connsiteX15" fmla="*/ 0 w 3242846"/>
              <a:gd name="connsiteY15" fmla="*/ 113946 h 683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2846" h="683664" fill="none" extrusionOk="0">
                <a:moveTo>
                  <a:pt x="0" y="113946"/>
                </a:moveTo>
                <a:cubicBezTo>
                  <a:pt x="3142" y="52454"/>
                  <a:pt x="39828" y="-3139"/>
                  <a:pt x="113946" y="0"/>
                </a:cubicBezTo>
                <a:cubicBezTo>
                  <a:pt x="326096" y="-17377"/>
                  <a:pt x="600868" y="-26892"/>
                  <a:pt x="777236" y="0"/>
                </a:cubicBezTo>
                <a:cubicBezTo>
                  <a:pt x="953604" y="26892"/>
                  <a:pt x="1200397" y="7591"/>
                  <a:pt x="1410376" y="0"/>
                </a:cubicBezTo>
                <a:cubicBezTo>
                  <a:pt x="1620355" y="-7591"/>
                  <a:pt x="1711831" y="16064"/>
                  <a:pt x="1953068" y="0"/>
                </a:cubicBezTo>
                <a:cubicBezTo>
                  <a:pt x="2194305" y="-16064"/>
                  <a:pt x="2323279" y="-13647"/>
                  <a:pt x="2525909" y="0"/>
                </a:cubicBezTo>
                <a:cubicBezTo>
                  <a:pt x="2728539" y="13647"/>
                  <a:pt x="2994010" y="-392"/>
                  <a:pt x="3128900" y="0"/>
                </a:cubicBezTo>
                <a:cubicBezTo>
                  <a:pt x="3178795" y="-2990"/>
                  <a:pt x="3257168" y="50175"/>
                  <a:pt x="3242846" y="113946"/>
                </a:cubicBezTo>
                <a:cubicBezTo>
                  <a:pt x="3240096" y="272800"/>
                  <a:pt x="3228867" y="400241"/>
                  <a:pt x="3242846" y="569718"/>
                </a:cubicBezTo>
                <a:cubicBezTo>
                  <a:pt x="3230347" y="637162"/>
                  <a:pt x="3189622" y="692208"/>
                  <a:pt x="3128900" y="683664"/>
                </a:cubicBezTo>
                <a:cubicBezTo>
                  <a:pt x="2857863" y="665600"/>
                  <a:pt x="2802897" y="683635"/>
                  <a:pt x="2525909" y="683664"/>
                </a:cubicBezTo>
                <a:cubicBezTo>
                  <a:pt x="2248921" y="683693"/>
                  <a:pt x="2194674" y="661371"/>
                  <a:pt x="1892769" y="683664"/>
                </a:cubicBezTo>
                <a:cubicBezTo>
                  <a:pt x="1590864" y="705957"/>
                  <a:pt x="1489761" y="677618"/>
                  <a:pt x="1229479" y="683664"/>
                </a:cubicBezTo>
                <a:cubicBezTo>
                  <a:pt x="969197" y="689711"/>
                  <a:pt x="355000" y="724707"/>
                  <a:pt x="113946" y="683664"/>
                </a:cubicBezTo>
                <a:cubicBezTo>
                  <a:pt x="51769" y="682009"/>
                  <a:pt x="2296" y="629084"/>
                  <a:pt x="0" y="569718"/>
                </a:cubicBezTo>
                <a:cubicBezTo>
                  <a:pt x="-6139" y="438055"/>
                  <a:pt x="-2081" y="294770"/>
                  <a:pt x="0" y="113946"/>
                </a:cubicBezTo>
                <a:close/>
              </a:path>
              <a:path w="3242846" h="683664" stroke="0" extrusionOk="0">
                <a:moveTo>
                  <a:pt x="0" y="113946"/>
                </a:moveTo>
                <a:cubicBezTo>
                  <a:pt x="-7285" y="39265"/>
                  <a:pt x="43295" y="-4584"/>
                  <a:pt x="113946" y="0"/>
                </a:cubicBezTo>
                <a:cubicBezTo>
                  <a:pt x="350032" y="-7208"/>
                  <a:pt x="626952" y="-17502"/>
                  <a:pt x="777236" y="0"/>
                </a:cubicBezTo>
                <a:cubicBezTo>
                  <a:pt x="927520" y="17502"/>
                  <a:pt x="1123061" y="-15175"/>
                  <a:pt x="1350077" y="0"/>
                </a:cubicBezTo>
                <a:cubicBezTo>
                  <a:pt x="1577093" y="15175"/>
                  <a:pt x="1789653" y="-7712"/>
                  <a:pt x="1953068" y="0"/>
                </a:cubicBezTo>
                <a:cubicBezTo>
                  <a:pt x="2116483" y="7712"/>
                  <a:pt x="2321421" y="-1563"/>
                  <a:pt x="2525909" y="0"/>
                </a:cubicBezTo>
                <a:cubicBezTo>
                  <a:pt x="2730397" y="1563"/>
                  <a:pt x="2835857" y="-21443"/>
                  <a:pt x="3128900" y="0"/>
                </a:cubicBezTo>
                <a:cubicBezTo>
                  <a:pt x="3192070" y="-7007"/>
                  <a:pt x="3252889" y="48214"/>
                  <a:pt x="3242846" y="113946"/>
                </a:cubicBezTo>
                <a:cubicBezTo>
                  <a:pt x="3241323" y="275609"/>
                  <a:pt x="3232131" y="434510"/>
                  <a:pt x="3242846" y="569718"/>
                </a:cubicBezTo>
                <a:cubicBezTo>
                  <a:pt x="3243049" y="626828"/>
                  <a:pt x="3188256" y="672254"/>
                  <a:pt x="3128900" y="683664"/>
                </a:cubicBezTo>
                <a:cubicBezTo>
                  <a:pt x="2933096" y="699684"/>
                  <a:pt x="2633090" y="657676"/>
                  <a:pt x="2495760" y="683664"/>
                </a:cubicBezTo>
                <a:cubicBezTo>
                  <a:pt x="2358430" y="709652"/>
                  <a:pt x="2126018" y="696593"/>
                  <a:pt x="1953068" y="683664"/>
                </a:cubicBezTo>
                <a:cubicBezTo>
                  <a:pt x="1780118" y="670735"/>
                  <a:pt x="1545674" y="707551"/>
                  <a:pt x="1380227" y="683664"/>
                </a:cubicBezTo>
                <a:cubicBezTo>
                  <a:pt x="1214780" y="659777"/>
                  <a:pt x="1076122" y="677882"/>
                  <a:pt x="867684" y="683664"/>
                </a:cubicBezTo>
                <a:cubicBezTo>
                  <a:pt x="659246" y="689446"/>
                  <a:pt x="428445" y="703088"/>
                  <a:pt x="113946" y="683664"/>
                </a:cubicBezTo>
                <a:cubicBezTo>
                  <a:pt x="39767" y="678048"/>
                  <a:pt x="747" y="641800"/>
                  <a:pt x="0" y="569718"/>
                </a:cubicBezTo>
                <a:cubicBezTo>
                  <a:pt x="-8930" y="453680"/>
                  <a:pt x="10052" y="271219"/>
                  <a:pt x="0" y="113946"/>
                </a:cubicBezTo>
                <a:close/>
              </a:path>
            </a:pathLst>
          </a:custGeom>
          <a:ln w="28575">
            <a:solidFill>
              <a:srgbClr val="115B65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2934222795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Ammattikorkeakoulut ovat soveltavan tutkimuksen ensisijaisia toimijoita ja rahoituksen saajia.</a:t>
            </a:r>
          </a:p>
        </p:txBody>
      </p:sp>
    </p:spTree>
    <p:extLst>
      <p:ext uri="{BB962C8B-B14F-4D97-AF65-F5344CB8AC3E}">
        <p14:creationId xmlns:p14="http://schemas.microsoft.com/office/powerpoint/2010/main" val="1304143568"/>
      </p:ext>
    </p:extLst>
  </p:cSld>
  <p:clrMapOvr>
    <a:masterClrMapping/>
  </p:clrMapOvr>
</p:sld>
</file>

<file path=ppt/theme/theme1.xml><?xml version="1.0" encoding="utf-8"?>
<a:theme xmlns:a="http://schemas.openxmlformats.org/drawingml/2006/main" name="kopiosto">
  <a:themeElements>
    <a:clrScheme name="KOPIOSTO 2018">
      <a:dk1>
        <a:srgbClr val="23264A"/>
      </a:dk1>
      <a:lt1>
        <a:srgbClr val="FFFFFF"/>
      </a:lt1>
      <a:dk2>
        <a:srgbClr val="A64296"/>
      </a:dk2>
      <a:lt2>
        <a:srgbClr val="FFA256"/>
      </a:lt2>
      <a:accent1>
        <a:srgbClr val="FF4C56"/>
      </a:accent1>
      <a:accent2>
        <a:srgbClr val="23264A"/>
      </a:accent2>
      <a:accent3>
        <a:srgbClr val="DCF0FA"/>
      </a:accent3>
      <a:accent4>
        <a:srgbClr val="4B62FE"/>
      </a:accent4>
      <a:accent5>
        <a:srgbClr val="F8F086"/>
      </a:accent5>
      <a:accent6>
        <a:srgbClr val="41B371"/>
      </a:accent6>
      <a:hlink>
        <a:srgbClr val="FF4C56"/>
      </a:hlink>
      <a:folHlink>
        <a:srgbClr val="FF4C56"/>
      </a:folHlink>
    </a:clrScheme>
    <a:fontScheme name="KOPIOSTO 2018">
      <a:majorFont>
        <a:latin typeface="Eczar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rnd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0B925DE-595C-4A41-BEB0-3EE7370B40C0}" vid="{FDECA96C-4D8F-4904-9864-7B869B86129A}"/>
    </a:ext>
  </a:extLst>
</a:theme>
</file>

<file path=ppt/theme/theme2.xml><?xml version="1.0" encoding="utf-8"?>
<a:theme xmlns:a="http://schemas.openxmlformats.org/drawingml/2006/main" name="Teema1">
  <a:themeElements>
    <a:clrScheme name="Mukautettu 19">
      <a:dk1>
        <a:sysClr val="windowText" lastClr="000000"/>
      </a:dk1>
      <a:lt1>
        <a:sysClr val="window" lastClr="FFFFFF"/>
      </a:lt1>
      <a:dk2>
        <a:srgbClr val="EA526F"/>
      </a:dk2>
      <a:lt2>
        <a:srgbClr val="E7E6E6"/>
      </a:lt2>
      <a:accent1>
        <a:srgbClr val="22B6CA"/>
      </a:accent1>
      <a:accent2>
        <a:srgbClr val="F7A81A"/>
      </a:accent2>
      <a:accent3>
        <a:srgbClr val="E2DDDB"/>
      </a:accent3>
      <a:accent4>
        <a:srgbClr val="F2DB15"/>
      </a:accent4>
      <a:accent5>
        <a:srgbClr val="BBE5F0"/>
      </a:accent5>
      <a:accent6>
        <a:srgbClr val="00425C"/>
      </a:accent6>
      <a:hlink>
        <a:srgbClr val="0563C1"/>
      </a:hlink>
      <a:folHlink>
        <a:srgbClr val="F7A81A"/>
      </a:folHlink>
    </a:clrScheme>
    <a:fontScheme name="Mukautettu 1">
      <a:majorFont>
        <a:latin typeface="Barlow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ema1" id="{52629321-E7B4-4257-8920-A3984EC463F1}" vid="{E306A744-D2F8-484E-A21C-13B043F999BC}"/>
    </a:ext>
  </a:extLst>
</a:theme>
</file>

<file path=ppt/theme/theme3.xml><?xml version="1.0" encoding="utf-8"?>
<a:theme xmlns:a="http://schemas.openxmlformats.org/drawingml/2006/main" name="Arenen ppt pohja">
  <a:themeElements>
    <a:clrScheme name="Mukautettu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B6CA"/>
      </a:accent1>
      <a:accent2>
        <a:srgbClr val="F7A81A"/>
      </a:accent2>
      <a:accent3>
        <a:srgbClr val="E2DDDB"/>
      </a:accent3>
      <a:accent4>
        <a:srgbClr val="F2DB15"/>
      </a:accent4>
      <a:accent5>
        <a:srgbClr val="BBE5F0"/>
      </a:accent5>
      <a:accent6>
        <a:srgbClr val="00425C"/>
      </a:accent6>
      <a:hlink>
        <a:srgbClr val="0563C1"/>
      </a:hlink>
      <a:folHlink>
        <a:srgbClr val="954F72"/>
      </a:folHlink>
    </a:clrScheme>
    <a:fontScheme name="Mukautettu 1">
      <a:majorFont>
        <a:latin typeface="Barlow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enen ppt pohja" id="{34329256-53EF-4D72-9ACE-16511748A1AD}" vid="{6DD6B5BD-145F-4891-BA8C-9C7F317E8313}"/>
    </a:ext>
  </a:extLst>
</a:theme>
</file>

<file path=ppt/theme/theme4.xml><?xml version="1.0" encoding="utf-8"?>
<a:theme xmlns:a="http://schemas.openxmlformats.org/drawingml/2006/main" name="1_Teema1">
  <a:themeElements>
    <a:clrScheme name="Mukautettu 19">
      <a:dk1>
        <a:sysClr val="windowText" lastClr="000000"/>
      </a:dk1>
      <a:lt1>
        <a:sysClr val="window" lastClr="FFFFFF"/>
      </a:lt1>
      <a:dk2>
        <a:srgbClr val="EA526F"/>
      </a:dk2>
      <a:lt2>
        <a:srgbClr val="E7E6E6"/>
      </a:lt2>
      <a:accent1>
        <a:srgbClr val="22B6CA"/>
      </a:accent1>
      <a:accent2>
        <a:srgbClr val="F7A81A"/>
      </a:accent2>
      <a:accent3>
        <a:srgbClr val="E2DDDB"/>
      </a:accent3>
      <a:accent4>
        <a:srgbClr val="F2DB15"/>
      </a:accent4>
      <a:accent5>
        <a:srgbClr val="BBE5F0"/>
      </a:accent5>
      <a:accent6>
        <a:srgbClr val="00425C"/>
      </a:accent6>
      <a:hlink>
        <a:srgbClr val="0563C1"/>
      </a:hlink>
      <a:folHlink>
        <a:srgbClr val="F7A81A"/>
      </a:folHlink>
    </a:clrScheme>
    <a:fontScheme name="Mukautettu 1">
      <a:majorFont>
        <a:latin typeface="Barlow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ema1" id="{291A8910-3644-4E18-B9B6-6D8B22FB891A}" vid="{6B897C47-F0FB-4862-B788-52C97AAFAEC8}"/>
    </a:ext>
  </a:extLst>
</a:theme>
</file>

<file path=ppt/theme/theme5.xml><?xml version="1.0" encoding="utf-8"?>
<a:theme xmlns:a="http://schemas.openxmlformats.org/drawingml/2006/main" name="2_Teema1">
  <a:themeElements>
    <a:clrScheme name="Mukautettu 19">
      <a:dk1>
        <a:sysClr val="windowText" lastClr="000000"/>
      </a:dk1>
      <a:lt1>
        <a:sysClr val="window" lastClr="FFFFFF"/>
      </a:lt1>
      <a:dk2>
        <a:srgbClr val="EA526F"/>
      </a:dk2>
      <a:lt2>
        <a:srgbClr val="E7E6E6"/>
      </a:lt2>
      <a:accent1>
        <a:srgbClr val="22B6CA"/>
      </a:accent1>
      <a:accent2>
        <a:srgbClr val="F7A81A"/>
      </a:accent2>
      <a:accent3>
        <a:srgbClr val="E2DDDB"/>
      </a:accent3>
      <a:accent4>
        <a:srgbClr val="F2DB15"/>
      </a:accent4>
      <a:accent5>
        <a:srgbClr val="BBE5F0"/>
      </a:accent5>
      <a:accent6>
        <a:srgbClr val="00425C"/>
      </a:accent6>
      <a:hlink>
        <a:srgbClr val="0563C1"/>
      </a:hlink>
      <a:folHlink>
        <a:srgbClr val="F7A81A"/>
      </a:folHlink>
    </a:clrScheme>
    <a:fontScheme name="Mukautettu 1">
      <a:majorFont>
        <a:latin typeface="Barlow"/>
        <a:ea typeface=""/>
        <a:cs typeface=""/>
      </a:majorFont>
      <a:minorFont>
        <a:latin typeface="Barl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ema1" id="{291A8910-3644-4E18-B9B6-6D8B22FB891A}" vid="{6B897C47-F0FB-4862-B788-52C97AAFAEC8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79AC97C5341A54F8AA7F8CD88D61057" ma:contentTypeVersion="17" ma:contentTypeDescription="Luo uusi asiakirja." ma:contentTypeScope="" ma:versionID="6b54312927896cc7cf1d8f83854f675d">
  <xsd:schema xmlns:xsd="http://www.w3.org/2001/XMLSchema" xmlns:xs="http://www.w3.org/2001/XMLSchema" xmlns:p="http://schemas.microsoft.com/office/2006/metadata/properties" xmlns:ns2="46131857-d341-4499-8c6d-5ef980cd4fcd" xmlns:ns3="c83af3b0-73e8-49f6-8b38-6e355a385b83" targetNamespace="http://schemas.microsoft.com/office/2006/metadata/properties" ma:root="true" ma:fieldsID="3e6c9385d8d5661f88b255cb0ae644fe" ns2:_="" ns3:_="">
    <xsd:import namespace="46131857-d341-4499-8c6d-5ef980cd4fcd"/>
    <xsd:import namespace="c83af3b0-73e8-49f6-8b38-6e355a385b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31857-d341-4499-8c6d-5ef980cd4f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33b5c486-2c9d-4466-8432-c04dbee11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af3b0-73e8-49f6-8b38-6e355a385b8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3239a8b-6d3b-4c81-aad2-0475f5198208}" ma:internalName="TaxCatchAll" ma:showField="CatchAllData" ma:web="c83af3b0-73e8-49f6-8b38-6e355a385b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131857-d341-4499-8c6d-5ef980cd4fcd">
      <Terms xmlns="http://schemas.microsoft.com/office/infopath/2007/PartnerControls"/>
    </lcf76f155ced4ddcb4097134ff3c332f>
    <TaxCatchAll xmlns="c83af3b0-73e8-49f6-8b38-6e355a385b83" xsi:nil="true"/>
  </documentManagement>
</p:properties>
</file>

<file path=customXml/itemProps1.xml><?xml version="1.0" encoding="utf-8"?>
<ds:datastoreItem xmlns:ds="http://schemas.openxmlformats.org/officeDocument/2006/customXml" ds:itemID="{17F2A64A-E5FC-49DB-87FE-CE14D6E7EF61}"/>
</file>

<file path=customXml/itemProps2.xml><?xml version="1.0" encoding="utf-8"?>
<ds:datastoreItem xmlns:ds="http://schemas.openxmlformats.org/officeDocument/2006/customXml" ds:itemID="{B9D264E8-79CD-41FD-9F10-21B831FA63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871CE5-9FFF-4DF5-AF5B-320F701F60F6}">
  <ds:schemaRefs>
    <ds:schemaRef ds:uri="http://schemas.microsoft.com/office/2006/documentManagement/types"/>
    <ds:schemaRef ds:uri="http://purl.org/dc/dcmitype/"/>
    <ds:schemaRef ds:uri="http://purl.org/dc/elements/1.1/"/>
    <ds:schemaRef ds:uri="49b42e32-0a4b-427d-aafa-14e78a42f6b5"/>
    <ds:schemaRef ds:uri="1df55a1a-792d-4222-b4d0-6d9c1cdbc042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551</Words>
  <Application>Microsoft Office PowerPoint</Application>
  <PresentationFormat>Laajakuva</PresentationFormat>
  <Paragraphs>102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6</vt:i4>
      </vt:variant>
    </vt:vector>
  </HeadingPairs>
  <TitlesOfParts>
    <vt:vector size="19" baseType="lpstr">
      <vt:lpstr>Arial</vt:lpstr>
      <vt:lpstr>Barlow</vt:lpstr>
      <vt:lpstr>Barlow SemiBold</vt:lpstr>
      <vt:lpstr>Calibri</vt:lpstr>
      <vt:lpstr>Eczar</vt:lpstr>
      <vt:lpstr>Georgia</vt:lpstr>
      <vt:lpstr>Roboto</vt:lpstr>
      <vt:lpstr>Roboto Condensed</vt:lpstr>
      <vt:lpstr>kopiosto</vt:lpstr>
      <vt:lpstr>Teema1</vt:lpstr>
      <vt:lpstr>Arenen ppt pohja</vt:lpstr>
      <vt:lpstr>1_Teema1</vt:lpstr>
      <vt:lpstr>2_Teema1</vt:lpstr>
      <vt:lpstr>PowerPoint-esitys</vt:lpstr>
      <vt:lpstr>Ajankohtaista</vt:lpstr>
      <vt:lpstr>Sote-alalle hallitusohjelmasta </vt:lpstr>
      <vt:lpstr>Varhaiskasvatusta 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Petri Lempinen</dc:creator>
  <cp:lastModifiedBy>Ida Mielityinen</cp:lastModifiedBy>
  <cp:revision>6</cp:revision>
  <cp:lastPrinted>2023-01-04T07:17:18Z</cp:lastPrinted>
  <dcterms:created xsi:type="dcterms:W3CDTF">2020-01-30T02:55:18Z</dcterms:created>
  <dcterms:modified xsi:type="dcterms:W3CDTF">2023-09-26T06:41:38Z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0x010100379AC97C5341A54F8AA7F8CD88D61057</vt:lpwstr>
  </property>
</Properties>
</file>