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5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723" r:id="rId5"/>
    <p:sldMasterId id="2147483711" r:id="rId6"/>
    <p:sldMasterId id="2147483699" r:id="rId7"/>
    <p:sldMasterId id="2147483687" r:id="rId8"/>
    <p:sldMasterId id="2147483675" r:id="rId9"/>
  </p:sldMasterIdLst>
  <p:notesMasterIdLst>
    <p:notesMasterId r:id="rId14"/>
  </p:notesMasterIdLst>
  <p:handoutMasterIdLst>
    <p:handoutMasterId r:id="rId15"/>
  </p:handoutMasterIdLst>
  <p:sldIdLst>
    <p:sldId id="267" r:id="rId10"/>
    <p:sldId id="270" r:id="rId11"/>
    <p:sldId id="265" r:id="rId12"/>
    <p:sldId id="259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1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BB7AAD13-36D4-A14C-BC3B-767AD244B2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86DE181-D7B4-0D4E-B475-5655DFCC0D1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C981BB-2D9D-5240-80E0-16E9541A94FB}" type="datetimeFigureOut">
              <a:rPr lang="fi-FI" smtClean="0"/>
              <a:t>26.9.2023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DC62E34-94AD-544C-9B9E-31187494877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7DF4E5B-35DE-C547-BE40-2037E1FB070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0D8E1-A8B5-6F4D-A761-EBADBAD0CE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4305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F2D1F-AB84-B046-9159-93DC457FF077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5723B-EECA-B145-B87C-835C7702B3C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0846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25723B-EECA-B145-B87C-835C7702B3C5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9817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25723B-EECA-B145-B87C-835C7702B3C5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189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25723B-EECA-B145-B87C-835C7702B3C5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6587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5490C48F-7698-C74D-9493-834E74EE47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3825" y="-136525"/>
            <a:ext cx="64008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8130" y="1122364"/>
            <a:ext cx="6228521" cy="2306637"/>
          </a:xfrm>
        </p:spPr>
        <p:txBody>
          <a:bodyPr anchor="b">
            <a:normAutofit/>
          </a:bodyPr>
          <a:lstStyle>
            <a:lvl1pPr algn="r">
              <a:defRPr sz="38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78130" y="3602039"/>
            <a:ext cx="6228521" cy="1258197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9EBDA86-CC3B-42F8-A8D2-ACA651D2DB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Jm 2020</a:t>
            </a:r>
          </a:p>
        </p:txBody>
      </p:sp>
    </p:spTree>
    <p:extLst>
      <p:ext uri="{BB962C8B-B14F-4D97-AF65-F5344CB8AC3E}">
        <p14:creationId xmlns:p14="http://schemas.microsoft.com/office/powerpoint/2010/main" val="419219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35E52F-08E2-4EEF-9B42-4A9CC59BFD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F1B1B96-E2BB-482F-9454-F3E9040C05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9A8DA07-05AA-4AAC-8ED8-D7A4FE49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FA3E-25F9-41D4-A64E-C6AF6211BC96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DFC85D3-38B0-4E7B-A79F-4B1D9D7E9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64C9F0F-8D56-48DB-8F76-C914B3BB5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99EA-2AE5-412E-BAE7-A4F359E273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3558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E39B2C-F478-498C-9BE8-802010866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4C64832-CFB4-4BC7-AA1F-ED06E1F6A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9B37189-CF5D-413C-B775-7FFEC4F48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FA3E-25F9-41D4-A64E-C6AF6211BC96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BE4E1BC-E959-4AA5-9CB9-4ECA590E3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3A606E0-D1EB-403F-BFDA-BC648BD8D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99EA-2AE5-412E-BAE7-A4F359E273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1156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29177B-2410-4D36-89F3-F035F48E7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2927407-2A6C-4F63-A23B-39E92A422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9AD5D83-5E9B-45E0-A34D-266E25E00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FA3E-25F9-41D4-A64E-C6AF6211BC96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792A0A6-E165-4C14-9FFA-405C18DF3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688336-BF0A-4529-AF43-A821A03A4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99EA-2AE5-412E-BAE7-A4F359E273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4988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C70A9E-5548-409A-8A41-DF5F98E7D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176E191-1491-44C1-A938-3C2F35BADF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2C50780-B785-45A4-A1B0-861360834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660131F-0387-45A0-A846-B691024AE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FA3E-25F9-41D4-A64E-C6AF6211BC96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5436FF8-DC01-4E37-9835-3B384050F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C9E0969-FA61-49E7-B371-6149E872B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99EA-2AE5-412E-BAE7-A4F359E273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97455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C85E1A-E821-48DC-A93B-1BCEE53F5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FE2F17F-E2DE-48ED-8013-A1E96F69F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9337D19-4D71-4625-A9FF-B6D0EE5FF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5B989BB-47E6-4351-A810-78C3A388EE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FD11C75-AE8E-4F50-B953-096D53F840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E5B9288-D873-46D2-9B27-CAE025E9E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FA3E-25F9-41D4-A64E-C6AF6211BC96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0E69135-3F11-4787-8B67-EE0177FC1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F5FE1-1D6E-4068-8B2D-CCFEBE907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99EA-2AE5-412E-BAE7-A4F359E273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15264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EF981A-40DD-4F5B-A8F1-4B6738CA2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681E1D1A-8322-4ABA-B260-9CD4C37E5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FA3E-25F9-41D4-A64E-C6AF6211BC96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2C11B27-EB91-4987-95DB-3EB5DAA7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F1F5CB3-6286-4BA6-9EA8-AA15C7E65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99EA-2AE5-412E-BAE7-A4F359E273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7106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A2E2FCD-E250-4876-A346-41FA9063A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FA3E-25F9-41D4-A64E-C6AF6211BC96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E6D83E1-79D4-4C50-B976-401E81404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A91B742-864D-41D9-BE00-CC739D796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99EA-2AE5-412E-BAE7-A4F359E273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83606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4BE419-AE14-49E5-91EC-C385F179B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0D1D70D-D94F-4292-BCEE-7D38F2DB9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0C03CBD-DFB7-4F8F-907C-AA2579FB83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6EB1E79-DAB8-4711-8CD7-14A315BFF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FA3E-25F9-41D4-A64E-C6AF6211BC96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0D7E296-DD51-4C35-BAD3-71AA42FC7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3170BF4-FDCE-47E7-8133-2A51E717D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99EA-2AE5-412E-BAE7-A4F359E273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79500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2420952-0C99-44FF-BC2D-6E275B778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0FF16F35-A58B-4E0E-84C4-7E18F856AF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7B0DA5E-F241-4E56-9264-F007083DA6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F296A91-B80B-4686-A093-76B488B08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FA3E-25F9-41D4-A64E-C6AF6211BC96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5091385-2738-4AA0-AB54-12E72B951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BED2EA9-D9A5-4E8B-A1AA-499B26D5A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99EA-2AE5-412E-BAE7-A4F359E273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11140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258BAA-0339-4E46-AAD6-9A17A129C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6DC9229-165B-425E-8424-01069E8FD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2303DDD-37B8-47B6-96B9-1FBC64438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FA3E-25F9-41D4-A64E-C6AF6211BC96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137A1BB-D35E-4014-9D19-340364A73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F7364B7-039A-4739-B700-9DE9E7F98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99EA-2AE5-412E-BAE7-A4F359E273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428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E8F630B9-4351-204A-8B7B-DC6468C603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57912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8130" y="1122364"/>
            <a:ext cx="6228521" cy="2306637"/>
          </a:xfrm>
        </p:spPr>
        <p:txBody>
          <a:bodyPr anchor="b">
            <a:normAutofit/>
          </a:bodyPr>
          <a:lstStyle>
            <a:lvl1pPr algn="r">
              <a:defRPr sz="38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78130" y="3602039"/>
            <a:ext cx="6228521" cy="1258197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4856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E5CE3543-78A7-49CB-A3A0-A6035B3997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EE87A08-AA93-40CE-B935-328C6969AA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7CA85D8-551C-4BCE-8D86-AE1E3A4C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FA3E-25F9-41D4-A64E-C6AF6211BC96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1CA8663-82D1-429A-BF82-19DC4FED9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715938D-7043-4117-B34F-3232A91E4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99EA-2AE5-412E-BAE7-A4F359E273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63069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6011C6-6C52-4493-B66A-925881D6D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D7B9847-E49A-48AD-97FC-B681F2A234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9BC8D93-D145-4DD3-9929-36803090A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23A6-00DC-48C4-8440-BBCFC91907A5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3352D28-8116-4278-B6D5-DBF6C5CC1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98E9432-15D0-4D9E-96B2-CC29D6B8F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25A02-7BF6-4E60-878B-E32C67A3C9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68006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6D6BC6B-84DE-4A8E-BB83-4487BCCC1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00B3A4D-A57F-4481-B9CD-EC7888820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612FF17-548D-4DD0-80AC-D600BB839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23A6-00DC-48C4-8440-BBCFC91907A5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0B988D5-3577-4116-BCF1-947FB2AEA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235285A-0964-4FE1-8CF9-741067A19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25A02-7BF6-4E60-878B-E32C67A3C9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46772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56BC639-A63D-4578-A69C-AC767D493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54B7BCD-B2C2-4262-99B0-02E150B6D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EEC986B-2D63-41EB-920C-8AED67AE0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23A6-00DC-48C4-8440-BBCFC91907A5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C40F3B7-EEF1-4919-B467-B5E95A689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CC7666A-533D-4E5B-8636-41EB69157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25A02-7BF6-4E60-878B-E32C67A3C9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6321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CC287DC-923F-41C8-A6BF-E21C3E98A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89B55C-A8AA-4EE1-9A3A-721B5CFB67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346BCC3-EC54-4EDC-8767-934808D063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2509A23-319B-4DF4-865B-E262D0514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23A6-00DC-48C4-8440-BBCFC91907A5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C637F0F-EC79-4B0A-BE4E-E59E2ABBA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CC2B07F-914F-44D4-BFD6-F82B667B6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25A02-7BF6-4E60-878B-E32C67A3C9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52913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C6672A-FBA3-4597-9F4D-CBA70A3CE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90B6BD3-F94D-4FA2-9BE9-DD1D9C459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D676872-AA12-42CD-8004-8A0CC0212D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E02664C6-D8EA-4C49-871D-34E18972AF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07868A4-5983-4C1B-94DA-C31A810CC6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BDDECAC8-DFC3-4552-938E-BF31452D9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23A6-00DC-48C4-8440-BBCFC91907A5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8B3B8AF7-6ED1-491D-95E6-652F89554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EF6DCE96-ECED-4E1A-A8C7-5F240070A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25A02-7BF6-4E60-878B-E32C67A3C9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8340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3E6BC03-24C8-4F72-BE91-FD2A7C081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0CD48FD-5055-4F98-B5AA-990999AC0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23A6-00DC-48C4-8440-BBCFC91907A5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702F7-0982-4D28-9AC8-F4C482136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660CB4A-DBB1-40AE-B5BF-ADBF06393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25A02-7BF6-4E60-878B-E32C67A3C9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71455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BA4ED4B-C062-48A4-8FF3-DE1411BAF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23A6-00DC-48C4-8440-BBCFC91907A5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EE7B4ED-C103-45B0-A667-421EAC575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074B48C-A484-45D3-8300-BA44BEA1C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25A02-7BF6-4E60-878B-E32C67A3C9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02721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63F2708-4B53-4E22-85CB-28980C34F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734A68-07D6-4038-AA02-D504F3DBF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8983BE3-AFA1-459C-BC75-1A97FAA2F9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CAF6859-A7DA-4ECB-AA37-D708BF67C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23A6-00DC-48C4-8440-BBCFC91907A5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5290398-BB41-46D5-8DF4-37915F7CC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D8C6C24-8D5E-4CE2-BB4A-ADB4AB2B9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25A02-7BF6-4E60-878B-E32C67A3C9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73095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4C48290-43C6-4C04-AC3A-BE12BAC51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36B32B8C-3D09-476F-8FBD-28350613BC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2B3D248-3063-4B7B-82E3-1E64B22CA3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E831272-53C4-41AC-B383-FC99A2E8A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23A6-00DC-48C4-8440-BBCFC91907A5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C89004B-7680-4503-95E4-CF4351881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AD084F9-1AF4-42A1-A63F-A3264F91F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25A02-7BF6-4E60-878B-E32C67A3C9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0913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DDED14BD-39AD-4545-AA88-38F8CF26FD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9700" y="0"/>
            <a:ext cx="57023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7692" y="1122364"/>
            <a:ext cx="5923721" cy="2306637"/>
          </a:xfrm>
        </p:spPr>
        <p:txBody>
          <a:bodyPr anchor="b">
            <a:normAutofit/>
          </a:bodyPr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7692" y="3602038"/>
            <a:ext cx="5923720" cy="131783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5883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F424D0-431B-4644-80A0-A84422BED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9E25B48-7F8B-40B9-9037-4B007587C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19A8774-D170-4C1D-B58C-D71BD4C8E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23A6-00DC-48C4-8440-BBCFC91907A5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9BCDD7A-B23D-4CDC-92E5-A2D56EE39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BFC7C77-1B07-4D6A-9A94-5AC06A14B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25A02-7BF6-4E60-878B-E32C67A3C9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57298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6D44A98-E103-44EE-A455-F0F2331AD9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A881435-91FF-4DC6-B23D-EB3553677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7821BDB-3C3C-49AB-BE25-260440D2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23A6-00DC-48C4-8440-BBCFC91907A5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237CD86-9FA9-4C08-A347-E642F40D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5852AA1-6BC6-4A96-BC6B-FB8574957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25A02-7BF6-4E60-878B-E32C67A3C9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00633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F35935-6B1A-486F-9311-E3DF35FFB2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FD8D622-4A79-4208-83EC-404500EBE6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4ACCC3F-A8AF-4CF4-8380-2854A67CE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96F5-4763-4A7D-B0A6-16FD12F99D36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0B24222-D360-4A1A-8C9A-4B424D422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7A4E850-39CE-4BAF-B233-3C2D14E36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F1E-88AB-4C9E-82A5-7CB47B5009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89301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1C84A0-6507-4952-904D-38FE67FC0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39D11D5-DD78-4A56-991E-A5B3B072A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77A0635-50D8-4D1C-B2A8-BBC2D2FE3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96F5-4763-4A7D-B0A6-16FD12F99D36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AF61D27-4434-4DBF-9502-AE344BA3B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346EAB5-B5DD-448B-BAF7-D5C9E9BEF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F1E-88AB-4C9E-82A5-7CB47B5009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17047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5CD77B-F360-405C-96D5-39569A476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442AE61-2F26-4054-A503-C9042A6EA9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78E9E02-1D0B-4EE3-A60B-DEBEA6C52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96F5-4763-4A7D-B0A6-16FD12F99D36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FCDD847-A4D1-4BD5-9496-75716D1EC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87B8121-0CD2-4C4A-8DDA-2A0EC751C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F1E-88AB-4C9E-82A5-7CB47B5009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02847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7B8646-EE7C-45FF-8B43-B95E95055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F4FFF09-6A35-4493-A428-90CCC425EF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15749F4-A053-487B-BD45-DA24B81184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4031C0E-C59E-46F4-AE1B-8FAC4EF5E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96F5-4763-4A7D-B0A6-16FD12F99D36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ECE6E48-73EF-40CD-AEE1-C58E38EF8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196430C-E63F-486C-AC72-32291B549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F1E-88AB-4C9E-82A5-7CB47B5009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07467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C11A43-6F22-4926-B8FF-88399DB5A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86A30C7-B9C3-45EA-83A9-5AD22238F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404416A-C276-4FD5-9A54-8531031E0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ABF2B09-B17D-4CD9-A76A-AB4B3BFD56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D62BDFD-10D3-4E6C-AF1A-6F64A93B2E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EDAC565-CE8F-4CBB-A627-50A0C20C9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96F5-4763-4A7D-B0A6-16FD12F99D36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BA6BCD9-2431-43B0-8907-3DE6531A9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571A43E-75E3-4B16-A538-180F15D02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F1E-88AB-4C9E-82A5-7CB47B5009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41054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8D2493-D1AC-4E1C-B719-8D35FD744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AC2B563-FE95-405D-A00D-0DE305EBA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96F5-4763-4A7D-B0A6-16FD12F99D36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73EA536-D80A-4F4A-A9A7-81407A531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4CE52EF-90BD-4506-B6ED-DD07B24E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F1E-88AB-4C9E-82A5-7CB47B5009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31490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A2CCBA2-CDF7-4059-A6CD-071D7BD02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96F5-4763-4A7D-B0A6-16FD12F99D36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0D5A4D83-AB9F-49AB-97CB-EF03CF82A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1BADDF9-830D-4C1B-8C9A-DD0FE0A21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F1E-88AB-4C9E-82A5-7CB47B5009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88993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5002DC-E374-4371-941C-787E2F096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3F34A92-AC22-45AF-91DC-8939A309F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2B431D0-B866-45D2-9DD8-2FB8530A5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9E48A39-4789-4370-A7C8-799CFF77D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96F5-4763-4A7D-B0A6-16FD12F99D36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FE14512-3F2E-4694-9977-F9444B6AE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2AEA7FD-F995-4BAC-AAA0-ECF1807AE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F1E-88AB-4C9E-82A5-7CB47B5009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6659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92" y="908052"/>
            <a:ext cx="6543261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592" y="2450306"/>
            <a:ext cx="6543261" cy="326945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4DA86D18-0533-D746-BDB3-EAB08CFF6C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29400" y="0"/>
            <a:ext cx="5562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7035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D0B7F0-0F03-4C1D-AF4F-9509CF0C7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33C4781-2613-407B-A790-667F8BE059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EFF0FE3-1899-449E-8DBE-269F2C876F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939DF3A-B7E8-43C8-9969-E2BCEA703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96F5-4763-4A7D-B0A6-16FD12F99D36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A614E04-0678-4638-8C75-79E555581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300C0BF-2790-478E-9967-6311CF326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F1E-88AB-4C9E-82A5-7CB47B5009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27830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1D05E6-61C5-4B97-A98F-39F35F8EC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6C0AB04-672D-4949-9BC9-AE9CF5E9DB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DD39311-014B-4478-B321-3CDEABD76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96F5-4763-4A7D-B0A6-16FD12F99D36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874301-997A-433F-9301-9C221F6C9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8BE7ED-D6FB-48B0-9FC5-84F0473E6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F1E-88AB-4C9E-82A5-7CB47B5009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92887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06C737D-F261-41BB-937C-58FB6C30C8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07FBDC4-AD8F-4329-ADC1-E5576357B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78D5F9E-41E3-4C7F-A2F3-A19592ABD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96F5-4763-4A7D-B0A6-16FD12F99D36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3A912DD-6A55-4D69-8B12-A40AFC0CB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16F6806-960F-440A-A49E-0BCB52727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7F1E-88AB-4C9E-82A5-7CB47B5009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29623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06D34C-739B-4B87-94B0-07234E305B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CDF8812-2B00-4A31-9619-FCA12DA61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FD4139-0E91-48FF-B872-F61636A71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0329-2FF9-4322-B187-638B1FFF1EA4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DA53541-842D-4D16-AD7E-F683DADE1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0CC7961-8341-43F3-9EDA-C20F7392A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6743-433F-4709-A81D-9AA383024B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218885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07A4BD-7378-458E-98D1-86A4BE6C2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A9A6374-4F46-499C-ADE8-FC7693ACA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F208F4D-DE44-42AF-81ED-FE37AA3D7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0329-2FF9-4322-B187-638B1FFF1EA4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D9D95D8-09EE-4582-91A6-DAE8F7BCD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B7F4789-1F55-4A37-8EAE-40588D8C4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6743-433F-4709-A81D-9AA383024B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87410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47EC8E-B27F-48C8-A11A-E72FB6936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A072F77-45B2-4BA7-83C2-2D8F20490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EAE31A5-4081-48DC-93C9-DC1605F7B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0329-2FF9-4322-B187-638B1FFF1EA4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2503C01-7EE8-479C-8B6B-BE22F07CA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D1B8286-5B03-4DF2-BCCB-045DFAB9C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6743-433F-4709-A81D-9AA383024B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433332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F69A3A-D100-40BA-A3AE-4A7E19653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FB31EBC-482D-47E7-A1B0-A878794224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8700800-F191-4F7B-A501-CFA48A6AF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222E8A4-4B1C-4CFB-93E2-B5874037E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0329-2FF9-4322-B187-638B1FFF1EA4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C7F2A96-82D6-4965-8ED6-441A17975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12E985D-4CFB-4BDF-935A-DCFB4B22B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6743-433F-4709-A81D-9AA383024B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26344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AE4D6B6-3BD7-4695-9D79-A77B46538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389C83E-73F4-498E-8AA4-40D2621A6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46503A1-2E55-4F11-A9A0-AD1CDEF7A3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9A6E29F-1CA1-4772-88C2-3147E51E44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9220C1A-B50C-4F2D-8B24-6C8AE86925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9816A08F-898B-47EA-A100-A4444DF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0329-2FF9-4322-B187-638B1FFF1EA4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9AD8EAD-E758-407F-A088-2F8B9C379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CA8F5A9C-85D3-40DC-98F4-CC39F8692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6743-433F-4709-A81D-9AA383024B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039793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4C0366-DF40-4228-B258-D5F031AC0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12CDA11-3FD8-4D71-9D6B-F6B5A48E0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0329-2FF9-4322-B187-638B1FFF1EA4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7339818-C296-4A69-8484-AAF5EA69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0FF09ED-5A85-4F3C-A617-BEE9D7209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6743-433F-4709-A81D-9AA383024B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533407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9FBEEAD-2614-40A7-ACA7-D8942B92F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0329-2FF9-4322-B187-638B1FFF1EA4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D6DBDD0-E253-4CD4-83DC-35AD26D41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0F0D185-569E-45F2-A351-AFA201035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6743-433F-4709-A81D-9AA383024B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4248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94FC3B78-FECB-C04B-9103-9B3F94369A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735"/>
          <a:stretch/>
        </p:blipFill>
        <p:spPr>
          <a:xfrm>
            <a:off x="6922516" y="0"/>
            <a:ext cx="515975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847" y="908052"/>
            <a:ext cx="6360381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847" y="2450306"/>
            <a:ext cx="6360381" cy="326945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0779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BF25D97-34B5-4ED9-A7CC-8A9603D49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826194D-3FD7-4673-9DF4-AD0D249FA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359CC3F-2211-4869-B6B2-C05083E7CD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D4FA24F-3087-45BA-920D-8FBF0E927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0329-2FF9-4322-B187-638B1FFF1EA4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EA13545-E3C1-4293-87E2-77BCCC031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8F4B941-129B-42C4-B522-8F9DECE65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6743-433F-4709-A81D-9AA383024B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84638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2923D4F-0F4C-4357-AB78-4DCA56E0D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969CE6D4-C395-437D-AAB7-5FF0520F9C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A90EFCD-A2A2-42B3-A22C-0A40ACF1AE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4F86349-080D-41D4-8A85-C2BE9D0A4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0329-2FF9-4322-B187-638B1FFF1EA4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6E7384B-673F-4A2B-ABFA-29C31BC94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3DB1A23-CDBC-4301-9075-DD9E4CFCF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6743-433F-4709-A81D-9AA383024B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617937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7C20BD-F1B5-4375-A5EF-7464197F1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5ED6EBA-05A5-41F9-8DDC-8B0C914F9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04BCAB0-BE5F-4349-9685-26B8AB3CE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0329-2FF9-4322-B187-638B1FFF1EA4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01A64D9-1C6D-4D5E-875B-6E09B0009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B6B4AEE-268F-47F7-B965-FCBB35E1D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6743-433F-4709-A81D-9AA383024B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724103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6B387B63-4556-46FD-AA1A-B8787D729E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CBD30F9-45DC-4F82-B0D3-B0375A758D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19A7893-5A07-45AE-8653-F820FD70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0329-2FF9-4322-B187-638B1FFF1EA4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5D7A35-EE5E-413D-B32D-740A31865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D879A89-9B89-4399-9639-B06FE6703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6743-433F-4709-A81D-9AA383024B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43883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C51048F-626B-40E5-BB98-49AE1C7A5A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AD13F2C-8409-4DE3-B725-A73432DA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CE0DD7D-0D8D-438D-80CA-65FB7FAA5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F315-5630-47F9-BDB2-3E5D6460A824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7F8D461-9A1C-46D9-A0DC-9E61DF7CD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F7B43E5-7723-42FE-8197-3A71526FF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A884-0122-4029-8876-32FA0ECF58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3522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DC61EE4-015C-4E4B-A241-5B3D71DE7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417086-CBDC-40E7-AA9A-78BF7C119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DE84846-C3DA-4112-91FF-7C25318AD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F315-5630-47F9-BDB2-3E5D6460A824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E9A1CA1-8037-4C01-AC76-1426E1A3B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0AAEC5E-7C7E-4114-8FF0-A66AE31E2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A884-0122-4029-8876-32FA0ECF58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34612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D1F050B-C26E-47AC-B941-8B9BFD3BB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51F9E33-4DE0-408A-9094-76626A174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F65ABD4-AD58-470D-8331-C67A4994E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F315-5630-47F9-BDB2-3E5D6460A824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981AFF4-97C2-406B-8CB8-6574F9EF5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FA21976-B434-4095-B284-D39E2F3CC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A884-0122-4029-8876-32FA0ECF58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649511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1D2C58-E7A6-4BAC-BA8E-12EA91261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6F3301-FD67-482E-A6D2-649FD5425C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0DC5941-6DBE-455A-BF6D-95BC61153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95CDADB-8EFE-4365-A31C-1DB5B9946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F315-5630-47F9-BDB2-3E5D6460A824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42E53DC-380D-4ACC-A62B-87CDB89E5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8CBDBF6-908A-4250-AE2D-9FB9378DF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A884-0122-4029-8876-32FA0ECF58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370023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60DB2B-F687-44D8-8602-6B395847C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38615D4-B2ED-4955-A9AD-E75234853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BCBBC04-AA89-409D-A79B-14B6BAA2AF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0C9F340-C497-4966-A7EE-516976996C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B72D2F7E-142E-4B24-B996-74FE280CB1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95A396C-204B-48E7-8FC1-EA751ED08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F315-5630-47F9-BDB2-3E5D6460A824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A99F2A0-8E0A-48CF-854E-8C946D48D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C03204DE-3454-4BA3-85CE-49E8F82E7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A884-0122-4029-8876-32FA0ECF58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717596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36D90B-545E-47B5-9264-2921E3F66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FA503E9-0AF7-4509-9FCD-9A0714F35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F315-5630-47F9-BDB2-3E5D6460A824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FAD33B6-FD93-4958-B71E-5D338143C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628F9C9-2F9F-4821-9458-189316562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A884-0122-4029-8876-32FA0ECF58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8430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CE3EE5EA-B4A4-4E4A-82D2-93BAB23DD1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43596" y="4130190"/>
            <a:ext cx="3492500" cy="23749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91" y="908052"/>
            <a:ext cx="9233452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592" y="2450306"/>
            <a:ext cx="9233451" cy="326945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5793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405757C-0806-4B71-8482-F6B2CA6D5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F315-5630-47F9-BDB2-3E5D6460A824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60FB289-A06F-4440-A96E-649D05A5B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FEFB5B1-0EB6-47CF-BA63-C7635205A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A884-0122-4029-8876-32FA0ECF58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485882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6DB6BF-F69B-43E0-913C-0B2D012DC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B70ED5-3ECC-4FFF-9738-ABAA17743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D7275E3-E2DC-455C-94CC-8D3AF7997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90939A-2C32-441C-87F9-5D88414F0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F315-5630-47F9-BDB2-3E5D6460A824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261E92E-6058-4E8F-AE70-FD30B1630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75B9273-D755-48DD-AA3E-888E34019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A884-0122-4029-8876-32FA0ECF58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904240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055834-6689-4837-A064-CE73C2165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4FFA8A60-A7C4-41C7-8B15-F81C96915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A2096F8-CD46-438C-84E6-540C5D0617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A98DA8F-8F3B-4FF8-9F1A-0018B4DC4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F315-5630-47F9-BDB2-3E5D6460A824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942AD7B-88B0-47CE-BDB6-3FF8813F7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D1BD8F2-ED35-41F0-B52E-48C042B47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A884-0122-4029-8876-32FA0ECF58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221175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95EFB1-BD3E-4A3E-82A9-60FD94EEF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0C99AB2-C649-45EF-A51D-938666C5F0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D6431F9-8525-4ECC-8703-EABBD2B88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F315-5630-47F9-BDB2-3E5D6460A824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F149DF-3F44-4535-881F-ED5CB1919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01C2DFA-0BD5-4FD2-94C1-A6813B6D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A884-0122-4029-8876-32FA0ECF58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40501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17B37CB-4882-46F6-AB4A-DA400262E4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B50EF5B-FF7A-43E2-857E-DA94742C7D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EA5F786-3CB9-4ED3-B63F-8D69F4789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F315-5630-47F9-BDB2-3E5D6460A824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64B3230-C469-47B8-82D0-236AAAB92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660F9AA-C90E-482E-B627-CF4280D51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A884-0122-4029-8876-32FA0ECF58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346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92" y="908052"/>
            <a:ext cx="11131296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592" y="2450306"/>
            <a:ext cx="11131296" cy="326945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671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544" y="908052"/>
            <a:ext cx="11088624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2544" y="2372277"/>
            <a:ext cx="5181600" cy="344211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72277"/>
            <a:ext cx="5477256" cy="344211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27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576264"/>
            <a:ext cx="11109960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3455989"/>
            <a:ext cx="1110996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20681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5592" y="908052"/>
            <a:ext cx="1113129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92" y="2450306"/>
            <a:ext cx="11131296" cy="3269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BD1277FA-4D87-A04D-B880-FBE2B18E1F5C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6007100"/>
            <a:ext cx="12192000" cy="85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76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0" r:id="rId3"/>
    <p:sldLayoutId id="2147483662" r:id="rId4"/>
    <p:sldLayoutId id="2147483673" r:id="rId5"/>
    <p:sldLayoutId id="2147483674" r:id="rId6"/>
    <p:sldLayoutId id="2147483672" r:id="rId7"/>
    <p:sldLayoutId id="2147483664" r:id="rId8"/>
    <p:sldLayoutId id="2147483663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5B761AFD-AAE9-453E-BF11-3B4D154A4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912FE1B-C658-4B67-87FB-0912F3DF0F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733A1B3-C128-4753-8F21-A86BFB9AC9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8FA3E-25F9-41D4-A64E-C6AF6211BC96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77C84FE-F129-4A1E-A08A-147DCB8055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986B8E2-E901-4134-A4DF-0E3AECA781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999EA-2AE5-412E-BAE7-A4F359E273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8898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CE57E2CE-5105-4744-A91D-73521D2B4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C654132-CFC7-4BCB-B7DC-D2ACFCAB5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5D1C9BC-C94F-4DD8-9651-A2C7FD5567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B23A6-00DC-48C4-8440-BBCFC91907A5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F317840-7E84-4C92-BBCA-B8319DE42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FD3A0D8-709F-4EB1-ABBB-BCFE2F5463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25A02-7BF6-4E60-878B-E32C67A3C9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839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5C427E0F-0C03-4DA7-83AA-D6C904645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7CE76CA-86DC-4892-9A87-CC9F2E460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8AD42DD-E4E0-4BC6-90F5-E1A9E95E04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196F5-4763-4A7D-B0A6-16FD12F99D36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FE7F580-3460-4506-93A1-34C75A8307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AAE4F7F-9D9D-472A-88A6-588BA2B2EE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77F1E-88AB-4C9E-82A5-7CB47B5009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855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BBABB8C-A1D2-49EA-8893-4C0CF4B28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32F42ED-15EF-411F-8E5B-A8B9D8A7D6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B6553C2-9AE1-4F44-8FDA-69AF4098E1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50329-2FF9-4322-B187-638B1FFF1EA4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1661E1A-25CC-42E7-985B-590DD8C184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JM 11.11.2020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C481B39-B05E-4E8E-B742-B3C7FC8A8D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66743-433F-4709-A81D-9AA383024B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58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C6D790-09A4-4B1A-9392-E96BF89D3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29F7169-8949-4F78-BA31-23405C381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3F1D705-F267-4AED-A16D-ECE183BA6C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4F315-5630-47F9-BDB2-3E5D6460A824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D82409A-C0C8-4664-96B9-2733CCEFC2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2D7690D-498D-4539-A2FA-87B87F447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FA884-0122-4029-8876-32FA0ECF58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0293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F9F70E7-6CC9-1AEB-B982-F23EBAAF0E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8130" y="900484"/>
            <a:ext cx="6228521" cy="2970476"/>
          </a:xfrm>
        </p:spPr>
        <p:txBody>
          <a:bodyPr>
            <a:normAutofit fontScale="90000"/>
          </a:bodyPr>
          <a:lstStyle/>
          <a:p>
            <a:br>
              <a:rPr lang="fi-FI" sz="3100" dirty="0"/>
            </a:br>
            <a:br>
              <a:rPr lang="fi-FI" sz="3100" dirty="0"/>
            </a:br>
            <a:br>
              <a:rPr lang="fi-FI" sz="3100" dirty="0"/>
            </a:br>
            <a:r>
              <a:rPr lang="fi-FI" sz="3100" dirty="0"/>
              <a:t>Varhaiskasvatuksen sosionomi – nykytila ja tulevaisuus</a:t>
            </a:r>
            <a:br>
              <a:rPr lang="fi-FI" sz="3100" dirty="0"/>
            </a:br>
            <a:br>
              <a:rPr lang="fi-FI" sz="3100" dirty="0"/>
            </a:br>
            <a:r>
              <a:rPr lang="fi-FI" sz="3100" dirty="0"/>
              <a:t>SOAMK / KOULUTUSJOHDON JA TYÖVALIOKUNNAN KOKOUS 26.9.2023 </a:t>
            </a:r>
            <a:br>
              <a:rPr lang="fi-FI" dirty="0"/>
            </a:br>
            <a:br>
              <a:rPr lang="fi-FI" dirty="0"/>
            </a:br>
            <a:endParaRPr lang="fi-FI" sz="3100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5CA7DFB-53E6-C421-100D-8DC25C846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78130" y="4441371"/>
            <a:ext cx="6228521" cy="1516145"/>
          </a:xfrm>
        </p:spPr>
        <p:txBody>
          <a:bodyPr>
            <a:normAutofit/>
          </a:bodyPr>
          <a:lstStyle/>
          <a:p>
            <a:r>
              <a:rPr lang="fi-FI" dirty="0"/>
              <a:t>Anne Rytilahti</a:t>
            </a:r>
          </a:p>
          <a:p>
            <a:r>
              <a:rPr lang="fi-FI" dirty="0"/>
              <a:t>Erityisasiantuntija</a:t>
            </a:r>
          </a:p>
          <a:p>
            <a:r>
              <a:rPr lang="fi-FI" dirty="0"/>
              <a:t>Talentia </a:t>
            </a:r>
          </a:p>
        </p:txBody>
      </p:sp>
    </p:spTree>
    <p:extLst>
      <p:ext uri="{BB962C8B-B14F-4D97-AF65-F5344CB8AC3E}">
        <p14:creationId xmlns:p14="http://schemas.microsoft.com/office/powerpoint/2010/main" val="3125181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F00503-BF65-B4ED-6269-B02ACEB1C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592" y="908052"/>
            <a:ext cx="6543261" cy="877205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chemeClr val="tx1"/>
                </a:solidFill>
              </a:rPr>
              <a:t>Varhaiskasvatuksen sosionomi nykytila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BA15BD4-6AAA-9BE5-086C-E176AF644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592" y="1872344"/>
            <a:ext cx="6543261" cy="3847420"/>
          </a:xfrm>
        </p:spPr>
        <p:txBody>
          <a:bodyPr>
            <a:normAutofit fontScale="92500" lnSpcReduction="20000"/>
          </a:bodyPr>
          <a:lstStyle/>
          <a:p>
            <a:r>
              <a:rPr lang="fi-FI" sz="1800" dirty="0"/>
              <a:t>Työnantaja määrittelee tehtäväkuvan tällä hetkellä</a:t>
            </a:r>
          </a:p>
          <a:p>
            <a:r>
              <a:rPr lang="fi-FI" sz="1800" dirty="0"/>
              <a:t>Sosionomit varhaiskasvatuksessa – opas työntekijälle ja työnantajalle / Talentia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1800" dirty="0"/>
              <a:t>Lapsiryhmän kasvatus- ja opetustehtävät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1800" dirty="0"/>
              <a:t> Perheiden kanssa tehtävä yhteistyö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1800" dirty="0"/>
              <a:t>Lasten ja perheiden osallisuuden vahvistaminen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1800" dirty="0"/>
              <a:t>Lasten ja perheiden hyvinvoinnin edistäminen ja haasteiden ennaltaehkäisy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1800" dirty="0"/>
              <a:t>Monialainen yhteistyö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1800" dirty="0"/>
              <a:t>Yhteisön toimintakulttuuri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1800" dirty="0"/>
              <a:t>Kulttuurinen moninaisuus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Varhaiskasvatuksen sosionomien määrä ja tehtävänkuva vaihtelee, rekrytoinnin haasteet</a:t>
            </a:r>
          </a:p>
          <a:p>
            <a:pPr>
              <a:buFont typeface="Wingdings" panose="05000000000000000000" pitchFamily="2" charset="2"/>
              <a:buChar char="Ø"/>
            </a:pPr>
            <a:endParaRPr lang="fi-FI" dirty="0"/>
          </a:p>
          <a:p>
            <a:pPr>
              <a:buFont typeface="Wingdings" panose="05000000000000000000" pitchFamily="2" charset="2"/>
              <a:buChar char="Ø"/>
            </a:pPr>
            <a:endParaRPr lang="fi-FI" dirty="0"/>
          </a:p>
          <a:p>
            <a:pPr>
              <a:buFont typeface="Wingdings" panose="05000000000000000000" pitchFamily="2" charset="2"/>
              <a:buChar char="Ø"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29622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9360D4-A2C4-45AB-B9B5-ECA7D3E7B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592" y="628154"/>
            <a:ext cx="6543261" cy="1622066"/>
          </a:xfrm>
        </p:spPr>
        <p:txBody>
          <a:bodyPr>
            <a:normAutofit fontScale="90000"/>
          </a:bodyPr>
          <a:lstStyle/>
          <a:p>
            <a:br>
              <a:rPr lang="fi-FI" sz="2000" dirty="0">
                <a:solidFill>
                  <a:schemeClr val="tx1"/>
                </a:solidFill>
              </a:rPr>
            </a:br>
            <a:r>
              <a:rPr lang="fi-FI" sz="2200" b="1" dirty="0">
                <a:solidFill>
                  <a:schemeClr val="tx1"/>
                </a:solidFill>
              </a:rPr>
              <a:t>Varhaiskasvatuksen sosionomi tulevaisuudessa – pysyvän, osaavan ja moniammatillisen henkilöstön turvaamien varhaiskasvatuksessa</a:t>
            </a:r>
            <a:br>
              <a:rPr lang="fi-FI" sz="2200" dirty="0">
                <a:solidFill>
                  <a:schemeClr val="tx1"/>
                </a:solidFill>
              </a:rPr>
            </a:br>
            <a:r>
              <a:rPr lang="fi-FI" sz="2200" dirty="0">
                <a:solidFill>
                  <a:schemeClr val="tx1"/>
                </a:solidFill>
              </a:rPr>
              <a:t> </a:t>
            </a:r>
            <a:br>
              <a:rPr lang="fi-FI" sz="2200" dirty="0">
                <a:solidFill>
                  <a:schemeClr val="tx1"/>
                </a:solidFill>
              </a:rPr>
            </a:br>
            <a:r>
              <a:rPr lang="fi-FI" sz="2200" b="1" dirty="0">
                <a:solidFill>
                  <a:schemeClr val="tx1"/>
                </a:solidFill>
              </a:rPr>
              <a:t>Varhaiskasvatuksen sosionomi – vetovoimainen vaihtoehto opiskelijalle</a:t>
            </a:r>
            <a:br>
              <a:rPr lang="fi-FI" sz="2200" dirty="0"/>
            </a:br>
            <a:endParaRPr lang="fi-FI" sz="22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F3B768C-2892-4136-ADBC-D5D75F569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/>
              <a:t>Tehtäväkuvan määrittely valtakunnallisesti </a:t>
            </a:r>
          </a:p>
          <a:p>
            <a:r>
              <a:rPr lang="fi-FI" dirty="0"/>
              <a:t>Varhaiskasvatuksen sosionomeille kiintiö kasvatus- ja opetushenkilöstössä</a:t>
            </a:r>
          </a:p>
          <a:p>
            <a:r>
              <a:rPr lang="fi-FI" dirty="0"/>
              <a:t> Varhaiskasvatuksessa jokaiseen lapsiryhmään moniammatilliset, korkeakoulutetuista muodostuvat kasvatusyhteisöt, joilla tuetaan lapsen hyvinvointia ja myönteistä kehitystä sekä vahvistetaan yhteisöllisyyttä, yksilöllistä kasvua ja lapsen oikeuksien toteumista. takaamaan varhaiskasvatuslain tavoitteiden toteutumista</a:t>
            </a:r>
          </a:p>
          <a:p>
            <a:r>
              <a:rPr lang="fi-FI" dirty="0"/>
              <a:t>Työajassa huomioitu ryhmän ulkopuolinen suunnittelu- ja kehittämisaika</a:t>
            </a:r>
          </a:p>
          <a:p>
            <a:r>
              <a:rPr lang="fi-FI" dirty="0"/>
              <a:t>Työolosuhteiden ja työhyvinvoinnin vaikutus sitoutumiseen ja alalla pysymiseen</a:t>
            </a:r>
          </a:p>
          <a:p>
            <a:r>
              <a:rPr lang="fi-FI" dirty="0"/>
              <a:t>Joustavat opintopolut ja uramahdollisuudet </a:t>
            </a:r>
          </a:p>
          <a:p>
            <a:r>
              <a:rPr lang="fi-FI" dirty="0"/>
              <a:t>Varhaiskasvatukseen suuntautuneella sosionomi YAMK -tutkinnon suorittaneelle kelpoisuus  päiväkodin johtajan tehtävään 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0357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A6267F-C97D-E24C-8896-B6876B525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i-FI" sz="2700" b="1" dirty="0">
                <a:solidFill>
                  <a:schemeClr val="tx1"/>
                </a:solidFill>
                <a:cs typeface="Calibri"/>
              </a:rPr>
            </a:br>
            <a:r>
              <a:rPr lang="fi-FI" sz="2700" b="1" dirty="0">
                <a:solidFill>
                  <a:schemeClr val="tx1"/>
                </a:solidFill>
                <a:cs typeface="Calibri"/>
              </a:rPr>
              <a:t>Varhaiskasvatuksen sosionomi tulevaisuudessa – pysyvän, osaavan ja moniammatillisen henkilöstön turvaamien varhaiskasvatuksessa </a:t>
            </a:r>
            <a:br>
              <a:rPr lang="fi-FI" sz="3800" b="1" dirty="0">
                <a:solidFill>
                  <a:schemeClr val="tx1"/>
                </a:solidFill>
                <a:cs typeface="Calibri"/>
              </a:rPr>
            </a:br>
            <a:endParaRPr lang="fi-FI" sz="38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6FAD2E3-4002-1149-AC26-169EA798B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592" y="2105026"/>
            <a:ext cx="6543261" cy="4086224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fi-FI" dirty="0">
              <a:cs typeface="Calibri"/>
            </a:endParaRPr>
          </a:p>
          <a:p>
            <a:r>
              <a:rPr lang="fi-FI" dirty="0">
                <a:cs typeface="Calibri"/>
              </a:rPr>
              <a:t>Työnantajien tietoisuus varhaiskasvatuksen sosionomin tehtävästä ja koulutuksen sisällöistä</a:t>
            </a:r>
          </a:p>
          <a:p>
            <a:r>
              <a:rPr lang="fi-FI" dirty="0">
                <a:cs typeface="Calibri"/>
              </a:rPr>
              <a:t>Vuoropuhelu eri tahojen välillä </a:t>
            </a:r>
          </a:p>
          <a:p>
            <a:r>
              <a:rPr lang="fi-FI" dirty="0">
                <a:cs typeface="Calibri"/>
              </a:rPr>
              <a:t>Tutkimus ja seuranta sijoittumisesta yhteistyössä</a:t>
            </a:r>
          </a:p>
          <a:p>
            <a:r>
              <a:rPr lang="fi-FI" dirty="0">
                <a:cs typeface="Calibri"/>
              </a:rPr>
              <a:t>Mahdollisuudet monimuotoiseen ja joustavaan opiskeluun </a:t>
            </a:r>
          </a:p>
          <a:p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3483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Talentia">
      <a:dk1>
        <a:srgbClr val="000000"/>
      </a:dk1>
      <a:lt1>
        <a:srgbClr val="FFFFFF"/>
      </a:lt1>
      <a:dk2>
        <a:srgbClr val="31B5B9"/>
      </a:dk2>
      <a:lt2>
        <a:srgbClr val="EEECE1"/>
      </a:lt2>
      <a:accent1>
        <a:srgbClr val="885994"/>
      </a:accent1>
      <a:accent2>
        <a:srgbClr val="D21C5A"/>
      </a:accent2>
      <a:accent3>
        <a:srgbClr val="ABB529"/>
      </a:accent3>
      <a:accent4>
        <a:srgbClr val="F3B826"/>
      </a:accent4>
      <a:accent5>
        <a:srgbClr val="B5B5B4"/>
      </a:accent5>
      <a:accent6>
        <a:srgbClr val="898A89"/>
      </a:accent6>
      <a:hlink>
        <a:srgbClr val="D21C5A"/>
      </a:hlink>
      <a:folHlink>
        <a:srgbClr val="89599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alentia_esityspohja" id="{196C60D3-1C78-A141-A4FE-E71D033C96BB}" vid="{53589266-F25E-604C-92C0-E2BB9D7C1D2C}"/>
    </a:ext>
  </a:extLst>
</a:theme>
</file>

<file path=ppt/theme/theme2.xml><?xml version="1.0" encoding="utf-8"?>
<a:theme xmlns:a="http://schemas.openxmlformats.org/drawingml/2006/main" name="4_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FDED4D55285FA49902A23C6A9015BD4" ma:contentTypeVersion="5" ma:contentTypeDescription="Luo uusi asiakirja." ma:contentTypeScope="" ma:versionID="84f57943f44a4a1802ba0269bcf08229">
  <xsd:schema xmlns:xsd="http://www.w3.org/2001/XMLSchema" xmlns:xs="http://www.w3.org/2001/XMLSchema" xmlns:p="http://schemas.microsoft.com/office/2006/metadata/properties" xmlns:ns2="64542cb1-b6ff-4577-9fb5-d805e5573a85" targetNamespace="http://schemas.microsoft.com/office/2006/metadata/properties" ma:root="true" ma:fieldsID="ce4deb4e636f35faaa9b58d82a24132c" ns2:_="">
    <xsd:import namespace="64542cb1-b6ff-4577-9fb5-d805e5573a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542cb1-b6ff-4577-9fb5-d805e5573a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EE1C8F-15C4-40FC-BA7C-E8D5EDC12E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0C8690-DF6F-4AC6-9108-438E10C0461B}">
  <ds:schemaRefs>
    <ds:schemaRef ds:uri="http://purl.org/dc/elements/1.1/"/>
    <ds:schemaRef ds:uri="e24401b2-bd1b-4f40-9dea-05ff388209fc"/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623a751e-748c-45a1-a215-b0bcb67f4e4f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27D2BF7-7735-4619-BBE7-99BEF3239B3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3040</TotalTime>
  <Words>211</Words>
  <Application>Microsoft Office PowerPoint</Application>
  <PresentationFormat>Laajakuva</PresentationFormat>
  <Paragraphs>37</Paragraphs>
  <Slides>4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6</vt:i4>
      </vt:variant>
      <vt:variant>
        <vt:lpstr>Dian otsikot</vt:lpstr>
      </vt:variant>
      <vt:variant>
        <vt:i4>4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Office-teema</vt:lpstr>
      <vt:lpstr>4_Mukautettu suunnittelumalli</vt:lpstr>
      <vt:lpstr>3_Mukautettu suunnittelumalli</vt:lpstr>
      <vt:lpstr>2_Mukautettu suunnittelumalli</vt:lpstr>
      <vt:lpstr>1_Mukautettu suunnittelumalli</vt:lpstr>
      <vt:lpstr>Mukautettu suunnittelumalli</vt:lpstr>
      <vt:lpstr>   Varhaiskasvatuksen sosionomi – nykytila ja tulevaisuus  SOAMK / KOULUTUSJOHDON JA TYÖVALIOKUNNAN KOKOUS 26.9.2023   </vt:lpstr>
      <vt:lpstr>Varhaiskasvatuksen sosionomi nykytila</vt:lpstr>
      <vt:lpstr> Varhaiskasvatuksen sosionomi tulevaisuudessa – pysyvän, osaavan ja moniammatillisen henkilöstön turvaamien varhaiskasvatuksessa   Varhaiskasvatuksen sosionomi – vetovoimainen vaihtoehto opiskelijalle </vt:lpstr>
      <vt:lpstr> Varhaiskasvatuksen sosionomi tulevaisuudessa – pysyvän, osaavan ja moniammatillisen henkilöstön turvaamien varhaiskasvatuksessa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Pia Myllymäki</dc:creator>
  <cp:lastModifiedBy>Anne Rytilahti</cp:lastModifiedBy>
  <cp:revision>66</cp:revision>
  <cp:lastPrinted>2023-09-21T10:23:46Z</cp:lastPrinted>
  <dcterms:created xsi:type="dcterms:W3CDTF">2020-02-18T06:38:23Z</dcterms:created>
  <dcterms:modified xsi:type="dcterms:W3CDTF">2023-09-26T08:17:35Z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0x0101005FDED4D55285FA49902A23C6A9015BD4</vt:lpwstr>
  </property>
  <property fmtid="{D5CDD505-2E9C-101B-9397-08002B2CF9AE}" pid="3" name="MediaServiceImageTags">
    <vt:lpwstr/>
  </property>
</Properties>
</file>